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90" r:id="rId2"/>
    <p:sldId id="828" r:id="rId3"/>
    <p:sldId id="991" r:id="rId4"/>
    <p:sldId id="996" r:id="rId5"/>
    <p:sldId id="258" r:id="rId6"/>
    <p:sldId id="289" r:id="rId7"/>
    <p:sldId id="1045" r:id="rId8"/>
    <p:sldId id="1044" r:id="rId9"/>
    <p:sldId id="875" r:id="rId10"/>
    <p:sldId id="838" r:id="rId11"/>
    <p:sldId id="1046" r:id="rId12"/>
    <p:sldId id="989" r:id="rId13"/>
    <p:sldId id="971" r:id="rId14"/>
    <p:sldId id="995" r:id="rId15"/>
    <p:sldId id="1035" r:id="rId16"/>
    <p:sldId id="1047" r:id="rId17"/>
    <p:sldId id="634" r:id="rId18"/>
    <p:sldId id="1036" r:id="rId19"/>
    <p:sldId id="866" r:id="rId20"/>
    <p:sldId id="810" r:id="rId21"/>
    <p:sldId id="824" r:id="rId22"/>
    <p:sldId id="305" r:id="rId23"/>
    <p:sldId id="622" r:id="rId24"/>
    <p:sldId id="860" r:id="rId25"/>
    <p:sldId id="1037" r:id="rId26"/>
    <p:sldId id="315" r:id="rId27"/>
    <p:sldId id="867" r:id="rId28"/>
    <p:sldId id="877" r:id="rId29"/>
    <p:sldId id="1038" r:id="rId30"/>
    <p:sldId id="1039" r:id="rId31"/>
    <p:sldId id="5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1D2C"/>
    <a:srgbClr val="25205E"/>
    <a:srgbClr val="26205E"/>
    <a:srgbClr val="071D49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4689"/>
  </p:normalViewPr>
  <p:slideViewPr>
    <p:cSldViewPr snapToGrid="0">
      <p:cViewPr varScale="1">
        <p:scale>
          <a:sx n="140" d="100"/>
          <a:sy n="140" d="100"/>
        </p:scale>
        <p:origin x="23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CDCB/Misc/Corey%20Geiger/Holstein%20Milk%20Trend%20January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AIPL/Misc/Holstein%20Trends%20January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\folders\tg\n8rftyyd5jl3ndz1ydk7rm580000gn\T\com.microsoft.Outlook\Outlook%20Temp\Chromosomal%20EBV%20for%20Holstein%20Net%20Merit%20March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CDCB/Presentations/2024/BIF/Genotype_Proven_Bulls_Tren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cole\Documents\CDCB\Research\Genetic%20Defects\Mendelian%20Diseases%20in%20Cattle%20from%20OMI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0"/>
          <c:tx>
            <c:v>Genetics</c:v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Milk!$A$5:$A$70</c:f>
              <c:numCache>
                <c:formatCode>General</c:formatCode>
                <c:ptCount val="66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</c:numCache>
            </c:numRef>
          </c:cat>
          <c:val>
            <c:numRef>
              <c:f>Milk!$L$5:$L$70</c:f>
              <c:numCache>
                <c:formatCode>General</c:formatCode>
                <c:ptCount val="66"/>
                <c:pt idx="0">
                  <c:v>11966</c:v>
                </c:pt>
                <c:pt idx="1">
                  <c:v>12149</c:v>
                </c:pt>
                <c:pt idx="2">
                  <c:v>12460</c:v>
                </c:pt>
                <c:pt idx="3">
                  <c:v>12836</c:v>
                </c:pt>
                <c:pt idx="4">
                  <c:v>13146</c:v>
                </c:pt>
                <c:pt idx="5">
                  <c:v>13319</c:v>
                </c:pt>
                <c:pt idx="6">
                  <c:v>13419</c:v>
                </c:pt>
                <c:pt idx="7">
                  <c:v>13549</c:v>
                </c:pt>
                <c:pt idx="8">
                  <c:v>13626</c:v>
                </c:pt>
                <c:pt idx="9">
                  <c:v>13812</c:v>
                </c:pt>
                <c:pt idx="10">
                  <c:v>13993</c:v>
                </c:pt>
                <c:pt idx="11">
                  <c:v>14164</c:v>
                </c:pt>
                <c:pt idx="12">
                  <c:v>14315</c:v>
                </c:pt>
                <c:pt idx="13">
                  <c:v>14209</c:v>
                </c:pt>
                <c:pt idx="14">
                  <c:v>14252</c:v>
                </c:pt>
                <c:pt idx="15">
                  <c:v>14581</c:v>
                </c:pt>
                <c:pt idx="16">
                  <c:v>15016</c:v>
                </c:pt>
                <c:pt idx="17">
                  <c:v>15563</c:v>
                </c:pt>
                <c:pt idx="18">
                  <c:v>15755</c:v>
                </c:pt>
                <c:pt idx="19">
                  <c:v>15891</c:v>
                </c:pt>
                <c:pt idx="20">
                  <c:v>16152</c:v>
                </c:pt>
                <c:pt idx="21">
                  <c:v>16324</c:v>
                </c:pt>
                <c:pt idx="22">
                  <c:v>16404</c:v>
                </c:pt>
                <c:pt idx="23">
                  <c:v>16542</c:v>
                </c:pt>
                <c:pt idx="24">
                  <c:v>16618</c:v>
                </c:pt>
                <c:pt idx="25">
                  <c:v>16946</c:v>
                </c:pt>
                <c:pt idx="26">
                  <c:v>17362</c:v>
                </c:pt>
                <c:pt idx="27">
                  <c:v>17661</c:v>
                </c:pt>
                <c:pt idx="28">
                  <c:v>17869</c:v>
                </c:pt>
                <c:pt idx="29">
                  <c:v>18253</c:v>
                </c:pt>
                <c:pt idx="30">
                  <c:v>18506</c:v>
                </c:pt>
                <c:pt idx="31">
                  <c:v>19091</c:v>
                </c:pt>
                <c:pt idx="32">
                  <c:v>19540</c:v>
                </c:pt>
                <c:pt idx="33">
                  <c:v>19809</c:v>
                </c:pt>
                <c:pt idx="34">
                  <c:v>20185</c:v>
                </c:pt>
                <c:pt idx="35">
                  <c:v>20623</c:v>
                </c:pt>
                <c:pt idx="36">
                  <c:v>20611</c:v>
                </c:pt>
                <c:pt idx="37">
                  <c:v>21077</c:v>
                </c:pt>
                <c:pt idx="38">
                  <c:v>21884</c:v>
                </c:pt>
                <c:pt idx="39">
                  <c:v>22499</c:v>
                </c:pt>
                <c:pt idx="40">
                  <c:v>23131</c:v>
                </c:pt>
                <c:pt idx="41">
                  <c:v>22999</c:v>
                </c:pt>
                <c:pt idx="42">
                  <c:v>23281</c:v>
                </c:pt>
                <c:pt idx="43">
                  <c:v>23365</c:v>
                </c:pt>
                <c:pt idx="44">
                  <c:v>23228</c:v>
                </c:pt>
                <c:pt idx="45">
                  <c:v>23499</c:v>
                </c:pt>
                <c:pt idx="46">
                  <c:v>23880</c:v>
                </c:pt>
                <c:pt idx="47">
                  <c:v>23875</c:v>
                </c:pt>
                <c:pt idx="48">
                  <c:v>23869</c:v>
                </c:pt>
                <c:pt idx="49">
                  <c:v>23778</c:v>
                </c:pt>
                <c:pt idx="50">
                  <c:v>23776</c:v>
                </c:pt>
                <c:pt idx="51">
                  <c:v>23942</c:v>
                </c:pt>
                <c:pt idx="52">
                  <c:v>24151</c:v>
                </c:pt>
                <c:pt idx="53">
                  <c:v>24513</c:v>
                </c:pt>
                <c:pt idx="54">
                  <c:v>24768</c:v>
                </c:pt>
                <c:pt idx="55">
                  <c:v>25103</c:v>
                </c:pt>
                <c:pt idx="56">
                  <c:v>25408</c:v>
                </c:pt>
                <c:pt idx="57">
                  <c:v>25625</c:v>
                </c:pt>
                <c:pt idx="58">
                  <c:v>25536</c:v>
                </c:pt>
                <c:pt idx="59">
                  <c:v>25506</c:v>
                </c:pt>
                <c:pt idx="60">
                  <c:v>25720</c:v>
                </c:pt>
                <c:pt idx="61">
                  <c:v>26044</c:v>
                </c:pt>
                <c:pt idx="62">
                  <c:v>26160</c:v>
                </c:pt>
                <c:pt idx="63">
                  <c:v>26329</c:v>
                </c:pt>
                <c:pt idx="64">
                  <c:v>26583</c:v>
                </c:pt>
                <c:pt idx="65">
                  <c:v>26355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F0-D243-8E71-1CBC14E5EB59}"/>
            </c:ext>
          </c:extLst>
        </c:ser>
        <c:ser>
          <c:idx val="0"/>
          <c:order val="1"/>
          <c:tx>
            <c:v>Management</c:v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Milk!$A$5:$A$70</c:f>
              <c:numCache>
                <c:formatCode>General</c:formatCode>
                <c:ptCount val="66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</c:numCache>
            </c:numRef>
          </c:cat>
          <c:val>
            <c:numRef>
              <c:f>Milk!$K$5:$K$70</c:f>
              <c:numCache>
                <c:formatCode>General</c:formatCode>
                <c:ptCount val="66"/>
                <c:pt idx="0">
                  <c:v>11966</c:v>
                </c:pt>
                <c:pt idx="1">
                  <c:v>12199</c:v>
                </c:pt>
                <c:pt idx="2">
                  <c:v>12510</c:v>
                </c:pt>
                <c:pt idx="3">
                  <c:v>12869</c:v>
                </c:pt>
                <c:pt idx="4">
                  <c:v>13169</c:v>
                </c:pt>
                <c:pt idx="5">
                  <c:v>13336</c:v>
                </c:pt>
                <c:pt idx="6">
                  <c:v>13365</c:v>
                </c:pt>
                <c:pt idx="7">
                  <c:v>13437</c:v>
                </c:pt>
                <c:pt idx="8">
                  <c:v>13438</c:v>
                </c:pt>
                <c:pt idx="9">
                  <c:v>13553</c:v>
                </c:pt>
                <c:pt idx="10">
                  <c:v>13681</c:v>
                </c:pt>
                <c:pt idx="11">
                  <c:v>13789</c:v>
                </c:pt>
                <c:pt idx="12">
                  <c:v>13825</c:v>
                </c:pt>
                <c:pt idx="13">
                  <c:v>13618</c:v>
                </c:pt>
                <c:pt idx="14">
                  <c:v>13537</c:v>
                </c:pt>
                <c:pt idx="15">
                  <c:v>13728</c:v>
                </c:pt>
                <c:pt idx="16">
                  <c:v>14025</c:v>
                </c:pt>
                <c:pt idx="17">
                  <c:v>14436</c:v>
                </c:pt>
                <c:pt idx="18">
                  <c:v>14503</c:v>
                </c:pt>
                <c:pt idx="19">
                  <c:v>14457</c:v>
                </c:pt>
                <c:pt idx="20">
                  <c:v>14533</c:v>
                </c:pt>
                <c:pt idx="21">
                  <c:v>14552</c:v>
                </c:pt>
                <c:pt idx="22">
                  <c:v>14459</c:v>
                </c:pt>
                <c:pt idx="23">
                  <c:v>14424</c:v>
                </c:pt>
                <c:pt idx="24">
                  <c:v>14303</c:v>
                </c:pt>
                <c:pt idx="25">
                  <c:v>14449</c:v>
                </c:pt>
                <c:pt idx="26">
                  <c:v>14676</c:v>
                </c:pt>
                <c:pt idx="27">
                  <c:v>14812</c:v>
                </c:pt>
                <c:pt idx="28">
                  <c:v>14837</c:v>
                </c:pt>
                <c:pt idx="29">
                  <c:v>15022</c:v>
                </c:pt>
                <c:pt idx="30">
                  <c:v>15093</c:v>
                </c:pt>
                <c:pt idx="31">
                  <c:v>15466</c:v>
                </c:pt>
                <c:pt idx="32">
                  <c:v>15679</c:v>
                </c:pt>
                <c:pt idx="33">
                  <c:v>15760</c:v>
                </c:pt>
                <c:pt idx="34">
                  <c:v>15908</c:v>
                </c:pt>
                <c:pt idx="35">
                  <c:v>16115</c:v>
                </c:pt>
                <c:pt idx="36">
                  <c:v>15889</c:v>
                </c:pt>
                <c:pt idx="37">
                  <c:v>16148</c:v>
                </c:pt>
                <c:pt idx="38">
                  <c:v>16752</c:v>
                </c:pt>
                <c:pt idx="39">
                  <c:v>17156</c:v>
                </c:pt>
                <c:pt idx="40">
                  <c:v>17592</c:v>
                </c:pt>
                <c:pt idx="41">
                  <c:v>17285</c:v>
                </c:pt>
                <c:pt idx="42">
                  <c:v>17414</c:v>
                </c:pt>
                <c:pt idx="43">
                  <c:v>17344</c:v>
                </c:pt>
                <c:pt idx="44">
                  <c:v>17048</c:v>
                </c:pt>
                <c:pt idx="45">
                  <c:v>17156</c:v>
                </c:pt>
                <c:pt idx="46">
                  <c:v>17415</c:v>
                </c:pt>
                <c:pt idx="47">
                  <c:v>17297</c:v>
                </c:pt>
                <c:pt idx="48">
                  <c:v>17162</c:v>
                </c:pt>
                <c:pt idx="49">
                  <c:v>16922</c:v>
                </c:pt>
                <c:pt idx="50">
                  <c:v>16791</c:v>
                </c:pt>
                <c:pt idx="51">
                  <c:v>16847</c:v>
                </c:pt>
                <c:pt idx="52">
                  <c:v>16951</c:v>
                </c:pt>
                <c:pt idx="53">
                  <c:v>17156</c:v>
                </c:pt>
                <c:pt idx="54">
                  <c:v>17251</c:v>
                </c:pt>
                <c:pt idx="55">
                  <c:v>17405</c:v>
                </c:pt>
                <c:pt idx="56">
                  <c:v>17490</c:v>
                </c:pt>
                <c:pt idx="57">
                  <c:v>17495</c:v>
                </c:pt>
                <c:pt idx="58">
                  <c:v>17156</c:v>
                </c:pt>
                <c:pt idx="59">
                  <c:v>16801</c:v>
                </c:pt>
                <c:pt idx="60">
                  <c:v>16666</c:v>
                </c:pt>
                <c:pt idx="61">
                  <c:v>16700</c:v>
                </c:pt>
                <c:pt idx="62">
                  <c:v>16534</c:v>
                </c:pt>
                <c:pt idx="63">
                  <c:v>16417</c:v>
                </c:pt>
                <c:pt idx="64">
                  <c:v>16477</c:v>
                </c:pt>
                <c:pt idx="65">
                  <c:v>16100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F0-D243-8E71-1CBC14E5EB59}"/>
            </c:ext>
          </c:extLst>
        </c:ser>
        <c:ser>
          <c:idx val="1"/>
          <c:order val="2"/>
          <c:tx>
            <c:v>1957 Base</c:v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Milk!$A$5:$A$70</c:f>
              <c:numCache>
                <c:formatCode>General</c:formatCode>
                <c:ptCount val="66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</c:numCache>
            </c:numRef>
          </c:cat>
          <c:val>
            <c:numRef>
              <c:f>Milk!$G$5:$G$70</c:f>
              <c:numCache>
                <c:formatCode>General</c:formatCode>
                <c:ptCount val="66"/>
                <c:pt idx="0">
                  <c:v>11966</c:v>
                </c:pt>
                <c:pt idx="1">
                  <c:v>11966</c:v>
                </c:pt>
                <c:pt idx="2">
                  <c:v>11966</c:v>
                </c:pt>
                <c:pt idx="3">
                  <c:v>11966</c:v>
                </c:pt>
                <c:pt idx="4">
                  <c:v>11966</c:v>
                </c:pt>
                <c:pt idx="5">
                  <c:v>11966</c:v>
                </c:pt>
                <c:pt idx="6">
                  <c:v>11966</c:v>
                </c:pt>
                <c:pt idx="7">
                  <c:v>11966</c:v>
                </c:pt>
                <c:pt idx="8">
                  <c:v>11966</c:v>
                </c:pt>
                <c:pt idx="9">
                  <c:v>11966</c:v>
                </c:pt>
                <c:pt idx="10">
                  <c:v>11966</c:v>
                </c:pt>
                <c:pt idx="11">
                  <c:v>11966</c:v>
                </c:pt>
                <c:pt idx="12">
                  <c:v>11966</c:v>
                </c:pt>
                <c:pt idx="13">
                  <c:v>11966</c:v>
                </c:pt>
                <c:pt idx="14">
                  <c:v>11966</c:v>
                </c:pt>
                <c:pt idx="15">
                  <c:v>11966</c:v>
                </c:pt>
                <c:pt idx="16">
                  <c:v>11966</c:v>
                </c:pt>
                <c:pt idx="17">
                  <c:v>11966</c:v>
                </c:pt>
                <c:pt idx="18">
                  <c:v>11966</c:v>
                </c:pt>
                <c:pt idx="19">
                  <c:v>11966</c:v>
                </c:pt>
                <c:pt idx="20">
                  <c:v>11966</c:v>
                </c:pt>
                <c:pt idx="21">
                  <c:v>11966</c:v>
                </c:pt>
                <c:pt idx="22">
                  <c:v>11966</c:v>
                </c:pt>
                <c:pt idx="23">
                  <c:v>11966</c:v>
                </c:pt>
                <c:pt idx="24">
                  <c:v>11966</c:v>
                </c:pt>
                <c:pt idx="25">
                  <c:v>11966</c:v>
                </c:pt>
                <c:pt idx="26">
                  <c:v>11966</c:v>
                </c:pt>
                <c:pt idx="27">
                  <c:v>11966</c:v>
                </c:pt>
                <c:pt idx="28">
                  <c:v>11966</c:v>
                </c:pt>
                <c:pt idx="29">
                  <c:v>11966</c:v>
                </c:pt>
                <c:pt idx="30">
                  <c:v>11966</c:v>
                </c:pt>
                <c:pt idx="31">
                  <c:v>11966</c:v>
                </c:pt>
                <c:pt idx="32">
                  <c:v>11966</c:v>
                </c:pt>
                <c:pt idx="33">
                  <c:v>11966</c:v>
                </c:pt>
                <c:pt idx="34">
                  <c:v>11966</c:v>
                </c:pt>
                <c:pt idx="35">
                  <c:v>11966</c:v>
                </c:pt>
                <c:pt idx="36">
                  <c:v>11966</c:v>
                </c:pt>
                <c:pt idx="37">
                  <c:v>11966</c:v>
                </c:pt>
                <c:pt idx="38">
                  <c:v>11966</c:v>
                </c:pt>
                <c:pt idx="39">
                  <c:v>11966</c:v>
                </c:pt>
                <c:pt idx="40">
                  <c:v>11966</c:v>
                </c:pt>
                <c:pt idx="41">
                  <c:v>11966</c:v>
                </c:pt>
                <c:pt idx="42">
                  <c:v>11966</c:v>
                </c:pt>
                <c:pt idx="43">
                  <c:v>11966</c:v>
                </c:pt>
                <c:pt idx="44">
                  <c:v>11966</c:v>
                </c:pt>
                <c:pt idx="45">
                  <c:v>11966</c:v>
                </c:pt>
                <c:pt idx="46">
                  <c:v>11966</c:v>
                </c:pt>
                <c:pt idx="47">
                  <c:v>11966</c:v>
                </c:pt>
                <c:pt idx="48">
                  <c:v>11966</c:v>
                </c:pt>
                <c:pt idx="49">
                  <c:v>11966</c:v>
                </c:pt>
                <c:pt idx="50">
                  <c:v>11966</c:v>
                </c:pt>
                <c:pt idx="51">
                  <c:v>11966</c:v>
                </c:pt>
                <c:pt idx="52">
                  <c:v>11966</c:v>
                </c:pt>
                <c:pt idx="53">
                  <c:v>11966</c:v>
                </c:pt>
                <c:pt idx="54">
                  <c:v>11966</c:v>
                </c:pt>
                <c:pt idx="55">
                  <c:v>11966</c:v>
                </c:pt>
                <c:pt idx="56">
                  <c:v>11966</c:v>
                </c:pt>
                <c:pt idx="57">
                  <c:v>11966</c:v>
                </c:pt>
                <c:pt idx="58">
                  <c:v>11966</c:v>
                </c:pt>
                <c:pt idx="59">
                  <c:v>11966</c:v>
                </c:pt>
                <c:pt idx="60">
                  <c:v>11966</c:v>
                </c:pt>
                <c:pt idx="61">
                  <c:v>11966</c:v>
                </c:pt>
                <c:pt idx="62">
                  <c:v>11966</c:v>
                </c:pt>
                <c:pt idx="63">
                  <c:v>11966</c:v>
                </c:pt>
                <c:pt idx="64">
                  <c:v>11966</c:v>
                </c:pt>
                <c:pt idx="65">
                  <c:v>11966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F0-D243-8E71-1CBC14E5EB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595552"/>
        <c:axId val="1751718560"/>
      </c:areaChart>
      <c:catAx>
        <c:axId val="1751595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Cow 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718560"/>
        <c:crosses val="autoZero"/>
        <c:auto val="1"/>
        <c:lblAlgn val="ctr"/>
        <c:lblOffset val="100"/>
        <c:noMultiLvlLbl val="0"/>
      </c:catAx>
      <c:valAx>
        <c:axId val="17517185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Milk Yield</a:t>
                </a:r>
                <a:r>
                  <a:rPr lang="en-US" sz="2000" baseline="0"/>
                  <a:t> (pounds)</a:t>
                </a:r>
                <a:endParaRPr lang="en-US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595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'NM$'!$C$3:$C$4</c:f>
              <c:strCache>
                <c:ptCount val="2"/>
                <c:pt idx="0">
                  <c:v>Cow PTA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'NM$'!$A$5:$A$52</c:f>
              <c:numCache>
                <c:formatCode>General</c:formatCode>
                <c:ptCount val="48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  <c:pt idx="47">
                  <c:v>2022</c:v>
                </c:pt>
              </c:numCache>
            </c:numRef>
          </c:cat>
          <c:val>
            <c:numRef>
              <c:f>'NM$'!$C$5:$C$52</c:f>
              <c:numCache>
                <c:formatCode>General</c:formatCode>
                <c:ptCount val="48"/>
                <c:pt idx="0">
                  <c:v>-999</c:v>
                </c:pt>
                <c:pt idx="1">
                  <c:v>-988</c:v>
                </c:pt>
                <c:pt idx="2">
                  <c:v>-971</c:v>
                </c:pt>
                <c:pt idx="3">
                  <c:v>-960</c:v>
                </c:pt>
                <c:pt idx="4">
                  <c:v>-945</c:v>
                </c:pt>
                <c:pt idx="5">
                  <c:v>-930</c:v>
                </c:pt>
                <c:pt idx="6">
                  <c:v>-907</c:v>
                </c:pt>
                <c:pt idx="7">
                  <c:v>-887</c:v>
                </c:pt>
                <c:pt idx="8">
                  <c:v>-863</c:v>
                </c:pt>
                <c:pt idx="9">
                  <c:v>-843</c:v>
                </c:pt>
                <c:pt idx="10">
                  <c:v>-818</c:v>
                </c:pt>
                <c:pt idx="11">
                  <c:v>-802</c:v>
                </c:pt>
                <c:pt idx="12">
                  <c:v>-782</c:v>
                </c:pt>
                <c:pt idx="13">
                  <c:v>-742</c:v>
                </c:pt>
                <c:pt idx="14">
                  <c:v>-710</c:v>
                </c:pt>
                <c:pt idx="15">
                  <c:v>-682</c:v>
                </c:pt>
                <c:pt idx="16">
                  <c:v>-656</c:v>
                </c:pt>
                <c:pt idx="17">
                  <c:v>-635</c:v>
                </c:pt>
                <c:pt idx="18">
                  <c:v>-613</c:v>
                </c:pt>
                <c:pt idx="19">
                  <c:v>-591</c:v>
                </c:pt>
                <c:pt idx="20">
                  <c:v>-567</c:v>
                </c:pt>
                <c:pt idx="21">
                  <c:v>-547</c:v>
                </c:pt>
                <c:pt idx="22">
                  <c:v>-520</c:v>
                </c:pt>
                <c:pt idx="23">
                  <c:v>-505</c:v>
                </c:pt>
                <c:pt idx="24">
                  <c:v>-482</c:v>
                </c:pt>
                <c:pt idx="25">
                  <c:v>-470</c:v>
                </c:pt>
                <c:pt idx="26">
                  <c:v>-447</c:v>
                </c:pt>
                <c:pt idx="27">
                  <c:v>-425</c:v>
                </c:pt>
                <c:pt idx="28">
                  <c:v>-409</c:v>
                </c:pt>
                <c:pt idx="29">
                  <c:v>-389</c:v>
                </c:pt>
                <c:pt idx="30">
                  <c:v>-369</c:v>
                </c:pt>
                <c:pt idx="31">
                  <c:v>-349</c:v>
                </c:pt>
                <c:pt idx="32">
                  <c:v>-323</c:v>
                </c:pt>
                <c:pt idx="33">
                  <c:v>-301</c:v>
                </c:pt>
                <c:pt idx="34">
                  <c:v>-275</c:v>
                </c:pt>
                <c:pt idx="35">
                  <c:v>-240</c:v>
                </c:pt>
                <c:pt idx="36">
                  <c:v>-210</c:v>
                </c:pt>
                <c:pt idx="37">
                  <c:v>-172</c:v>
                </c:pt>
                <c:pt idx="38">
                  <c:v>-124</c:v>
                </c:pt>
                <c:pt idx="39">
                  <c:v>-65</c:v>
                </c:pt>
                <c:pt idx="40">
                  <c:v>-3</c:v>
                </c:pt>
                <c:pt idx="41">
                  <c:v>61</c:v>
                </c:pt>
                <c:pt idx="42">
                  <c:v>145</c:v>
                </c:pt>
                <c:pt idx="43">
                  <c:v>218</c:v>
                </c:pt>
                <c:pt idx="44">
                  <c:v>306</c:v>
                </c:pt>
                <c:pt idx="45">
                  <c:v>392</c:v>
                </c:pt>
                <c:pt idx="46">
                  <c:v>465</c:v>
                </c:pt>
                <c:pt idx="47">
                  <c:v>545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4A-0348-9696-8AC785FCD04F}"/>
            </c:ext>
          </c:extLst>
        </c:ser>
        <c:ser>
          <c:idx val="1"/>
          <c:order val="1"/>
          <c:tx>
            <c:strRef>
              <c:f>'NM$'!$E$3:$E$4</c:f>
              <c:strCache>
                <c:ptCount val="2"/>
                <c:pt idx="0">
                  <c:v>Sire PTA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'NM$'!$A$5:$A$52</c:f>
              <c:numCache>
                <c:formatCode>General</c:formatCode>
                <c:ptCount val="48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  <c:pt idx="47">
                  <c:v>2022</c:v>
                </c:pt>
              </c:numCache>
            </c:numRef>
          </c:cat>
          <c:val>
            <c:numRef>
              <c:f>'NM$'!$E$5:$E$52</c:f>
              <c:numCache>
                <c:formatCode>General</c:formatCode>
                <c:ptCount val="48"/>
                <c:pt idx="0">
                  <c:v>-965</c:v>
                </c:pt>
                <c:pt idx="1">
                  <c:v>-944</c:v>
                </c:pt>
                <c:pt idx="2">
                  <c:v>-918</c:v>
                </c:pt>
                <c:pt idx="3">
                  <c:v>-894</c:v>
                </c:pt>
                <c:pt idx="4">
                  <c:v>-866</c:v>
                </c:pt>
                <c:pt idx="5">
                  <c:v>-845</c:v>
                </c:pt>
                <c:pt idx="6">
                  <c:v>-817</c:v>
                </c:pt>
                <c:pt idx="7">
                  <c:v>-796</c:v>
                </c:pt>
                <c:pt idx="8">
                  <c:v>-771</c:v>
                </c:pt>
                <c:pt idx="9">
                  <c:v>-755</c:v>
                </c:pt>
                <c:pt idx="10">
                  <c:v>-731</c:v>
                </c:pt>
                <c:pt idx="11">
                  <c:v>-723</c:v>
                </c:pt>
                <c:pt idx="12">
                  <c:v>-707</c:v>
                </c:pt>
                <c:pt idx="13">
                  <c:v>-654</c:v>
                </c:pt>
                <c:pt idx="14">
                  <c:v>-613</c:v>
                </c:pt>
                <c:pt idx="15">
                  <c:v>-587</c:v>
                </c:pt>
                <c:pt idx="16">
                  <c:v>-563</c:v>
                </c:pt>
                <c:pt idx="17">
                  <c:v>-550</c:v>
                </c:pt>
                <c:pt idx="18">
                  <c:v>-534</c:v>
                </c:pt>
                <c:pt idx="19">
                  <c:v>-516</c:v>
                </c:pt>
                <c:pt idx="20">
                  <c:v>-494</c:v>
                </c:pt>
                <c:pt idx="21">
                  <c:v>-473</c:v>
                </c:pt>
                <c:pt idx="22">
                  <c:v>-443</c:v>
                </c:pt>
                <c:pt idx="23">
                  <c:v>-432</c:v>
                </c:pt>
                <c:pt idx="24">
                  <c:v>-409</c:v>
                </c:pt>
                <c:pt idx="25">
                  <c:v>-406</c:v>
                </c:pt>
                <c:pt idx="26">
                  <c:v>-382</c:v>
                </c:pt>
                <c:pt idx="27">
                  <c:v>-361</c:v>
                </c:pt>
                <c:pt idx="28">
                  <c:v>-346</c:v>
                </c:pt>
                <c:pt idx="29">
                  <c:v>-326</c:v>
                </c:pt>
                <c:pt idx="30">
                  <c:v>-302</c:v>
                </c:pt>
                <c:pt idx="31">
                  <c:v>-281</c:v>
                </c:pt>
                <c:pt idx="32">
                  <c:v>-252</c:v>
                </c:pt>
                <c:pt idx="33">
                  <c:v>-226</c:v>
                </c:pt>
                <c:pt idx="34">
                  <c:v>-195</c:v>
                </c:pt>
                <c:pt idx="35">
                  <c:v>-149</c:v>
                </c:pt>
                <c:pt idx="36">
                  <c:v>-113</c:v>
                </c:pt>
                <c:pt idx="37">
                  <c:v>-66</c:v>
                </c:pt>
                <c:pt idx="38">
                  <c:v>-2</c:v>
                </c:pt>
                <c:pt idx="39">
                  <c:v>84</c:v>
                </c:pt>
                <c:pt idx="40">
                  <c:v>164</c:v>
                </c:pt>
                <c:pt idx="41">
                  <c:v>242</c:v>
                </c:pt>
                <c:pt idx="42">
                  <c:v>342</c:v>
                </c:pt>
                <c:pt idx="43">
                  <c:v>432</c:v>
                </c:pt>
                <c:pt idx="44">
                  <c:v>533</c:v>
                </c:pt>
                <c:pt idx="45">
                  <c:v>639</c:v>
                </c:pt>
                <c:pt idx="46">
                  <c:v>712</c:v>
                </c:pt>
                <c:pt idx="47">
                  <c:v>780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4A-0348-9696-8AC785FCD0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7295808"/>
        <c:axId val="1587528511"/>
      </c:lineChart>
      <c:catAx>
        <c:axId val="88729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528511"/>
        <c:crossesAt val="-1200"/>
        <c:auto val="1"/>
        <c:lblAlgn val="ctr"/>
        <c:lblOffset val="100"/>
        <c:noMultiLvlLbl val="0"/>
      </c:catAx>
      <c:valAx>
        <c:axId val="1587528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Net merit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2958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Sheet1!$A$5:$A$34</c:f>
              <c:strCach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X</c:v>
                </c:pt>
              </c:strCache>
            </c:strRef>
          </c:cat>
          <c:val>
            <c:numRef>
              <c:f>Sheet1!$C$5:$C$34</c:f>
              <c:numCache>
                <c:formatCode>General</c:formatCode>
                <c:ptCount val="30"/>
                <c:pt idx="0">
                  <c:v>363.5</c:v>
                </c:pt>
                <c:pt idx="1">
                  <c:v>302</c:v>
                </c:pt>
                <c:pt idx="2">
                  <c:v>314</c:v>
                </c:pt>
                <c:pt idx="3">
                  <c:v>255.62</c:v>
                </c:pt>
                <c:pt idx="4">
                  <c:v>311.5</c:v>
                </c:pt>
                <c:pt idx="5">
                  <c:v>244</c:v>
                </c:pt>
                <c:pt idx="6">
                  <c:v>271</c:v>
                </c:pt>
                <c:pt idx="7">
                  <c:v>270.76</c:v>
                </c:pt>
                <c:pt idx="8">
                  <c:v>217.76</c:v>
                </c:pt>
                <c:pt idx="9">
                  <c:v>250.88</c:v>
                </c:pt>
                <c:pt idx="10">
                  <c:v>325.76</c:v>
                </c:pt>
                <c:pt idx="11">
                  <c:v>233</c:v>
                </c:pt>
                <c:pt idx="12">
                  <c:v>264.5</c:v>
                </c:pt>
                <c:pt idx="13">
                  <c:v>359.76</c:v>
                </c:pt>
                <c:pt idx="14">
                  <c:v>236</c:v>
                </c:pt>
                <c:pt idx="15">
                  <c:v>224.38</c:v>
                </c:pt>
                <c:pt idx="16">
                  <c:v>219</c:v>
                </c:pt>
                <c:pt idx="17">
                  <c:v>287.5</c:v>
                </c:pt>
                <c:pt idx="18">
                  <c:v>248.5</c:v>
                </c:pt>
                <c:pt idx="19">
                  <c:v>244.62</c:v>
                </c:pt>
                <c:pt idx="20">
                  <c:v>176.25</c:v>
                </c:pt>
                <c:pt idx="21">
                  <c:v>195.124</c:v>
                </c:pt>
                <c:pt idx="22">
                  <c:v>234.5</c:v>
                </c:pt>
                <c:pt idx="23">
                  <c:v>166.5</c:v>
                </c:pt>
                <c:pt idx="24">
                  <c:v>185.124</c:v>
                </c:pt>
                <c:pt idx="25">
                  <c:v>193.376</c:v>
                </c:pt>
                <c:pt idx="26">
                  <c:v>120.688</c:v>
                </c:pt>
                <c:pt idx="27">
                  <c:v>193</c:v>
                </c:pt>
                <c:pt idx="28">
                  <c:v>173.25</c:v>
                </c:pt>
                <c:pt idx="29">
                  <c:v>222.38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C-5B41-A045-053F2D5ADA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41973440"/>
        <c:axId val="1142004736"/>
      </c:barChart>
      <c:catAx>
        <c:axId val="1141973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004736"/>
        <c:crosses val="autoZero"/>
        <c:auto val="1"/>
        <c:lblAlgn val="ctr"/>
        <c:lblOffset val="100"/>
        <c:noMultiLvlLbl val="0"/>
      </c:catAx>
      <c:valAx>
        <c:axId val="1142004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Chromosomal EBV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97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Genotype_Proven_Bulls_Trend!$C$1</c:f>
              <c:strCache>
                <c:ptCount val="1"/>
                <c:pt idx="0">
                  <c:v>PEDIGREE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Genotype_Proven_Bulls_Trend!$A$2:$A$42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Genotype_Proven_Bulls_Trend!$C$2:$C$42</c:f>
              <c:numCache>
                <c:formatCode>General</c:formatCode>
                <c:ptCount val="41"/>
                <c:pt idx="0">
                  <c:v>1.77</c:v>
                </c:pt>
                <c:pt idx="1">
                  <c:v>1.17</c:v>
                </c:pt>
                <c:pt idx="2">
                  <c:v>1.1599999999999999</c:v>
                </c:pt>
                <c:pt idx="3">
                  <c:v>1.85</c:v>
                </c:pt>
                <c:pt idx="4">
                  <c:v>1.83</c:v>
                </c:pt>
                <c:pt idx="5">
                  <c:v>2.2999999999999998</c:v>
                </c:pt>
                <c:pt idx="6">
                  <c:v>2.86</c:v>
                </c:pt>
                <c:pt idx="7">
                  <c:v>2.82</c:v>
                </c:pt>
                <c:pt idx="8">
                  <c:v>2.5499999999999998</c:v>
                </c:pt>
                <c:pt idx="9">
                  <c:v>2.95</c:v>
                </c:pt>
                <c:pt idx="10">
                  <c:v>3.24</c:v>
                </c:pt>
                <c:pt idx="11">
                  <c:v>3.7</c:v>
                </c:pt>
                <c:pt idx="12">
                  <c:v>4.04</c:v>
                </c:pt>
                <c:pt idx="13">
                  <c:v>4.37</c:v>
                </c:pt>
                <c:pt idx="14">
                  <c:v>4.8</c:v>
                </c:pt>
                <c:pt idx="15">
                  <c:v>4.6500000000000004</c:v>
                </c:pt>
                <c:pt idx="16">
                  <c:v>4.82</c:v>
                </c:pt>
                <c:pt idx="17">
                  <c:v>4.83</c:v>
                </c:pt>
                <c:pt idx="18">
                  <c:v>5.05</c:v>
                </c:pt>
                <c:pt idx="19">
                  <c:v>5.16</c:v>
                </c:pt>
                <c:pt idx="20">
                  <c:v>5.33</c:v>
                </c:pt>
                <c:pt idx="21">
                  <c:v>5.1100000000000003</c:v>
                </c:pt>
                <c:pt idx="22">
                  <c:v>5.34</c:v>
                </c:pt>
                <c:pt idx="23">
                  <c:v>5.8</c:v>
                </c:pt>
                <c:pt idx="24">
                  <c:v>5.51</c:v>
                </c:pt>
                <c:pt idx="25">
                  <c:v>5.53</c:v>
                </c:pt>
                <c:pt idx="26">
                  <c:v>5.67</c:v>
                </c:pt>
                <c:pt idx="27">
                  <c:v>5.49</c:v>
                </c:pt>
                <c:pt idx="28">
                  <c:v>5.71</c:v>
                </c:pt>
                <c:pt idx="29">
                  <c:v>5.93</c:v>
                </c:pt>
                <c:pt idx="30">
                  <c:v>5.86</c:v>
                </c:pt>
                <c:pt idx="31">
                  <c:v>6.19</c:v>
                </c:pt>
                <c:pt idx="32">
                  <c:v>6.93</c:v>
                </c:pt>
                <c:pt idx="33">
                  <c:v>7.67</c:v>
                </c:pt>
                <c:pt idx="34">
                  <c:v>7.91</c:v>
                </c:pt>
                <c:pt idx="35">
                  <c:v>8.48</c:v>
                </c:pt>
                <c:pt idx="36">
                  <c:v>9.32</c:v>
                </c:pt>
                <c:pt idx="37">
                  <c:v>10.44</c:v>
                </c:pt>
                <c:pt idx="38">
                  <c:v>11.21</c:v>
                </c:pt>
                <c:pt idx="39">
                  <c:v>11.82</c:v>
                </c:pt>
                <c:pt idx="40">
                  <c:v>12.23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9D-CD45-869B-E6B958F88753}"/>
            </c:ext>
          </c:extLst>
        </c:ser>
        <c:ser>
          <c:idx val="1"/>
          <c:order val="1"/>
          <c:tx>
            <c:strRef>
              <c:f>Genotype_Proven_Bulls_Trend!$D$1</c:f>
              <c:strCache>
                <c:ptCount val="1"/>
                <c:pt idx="0">
                  <c:v>GENOMIC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Genotype_Proven_Bulls_Trend!$A$2:$A$42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Genotype_Proven_Bulls_Trend!$D$2:$D$42</c:f>
              <c:numCache>
                <c:formatCode>General</c:formatCode>
                <c:ptCount val="41"/>
                <c:pt idx="0">
                  <c:v>2.38</c:v>
                </c:pt>
                <c:pt idx="1">
                  <c:v>1.22</c:v>
                </c:pt>
                <c:pt idx="2">
                  <c:v>1.52</c:v>
                </c:pt>
                <c:pt idx="3">
                  <c:v>1.42</c:v>
                </c:pt>
                <c:pt idx="4">
                  <c:v>1.18</c:v>
                </c:pt>
                <c:pt idx="5">
                  <c:v>2.08</c:v>
                </c:pt>
                <c:pt idx="6">
                  <c:v>2.2200000000000002</c:v>
                </c:pt>
                <c:pt idx="7">
                  <c:v>2.61</c:v>
                </c:pt>
                <c:pt idx="8">
                  <c:v>2.39</c:v>
                </c:pt>
                <c:pt idx="9">
                  <c:v>2.64</c:v>
                </c:pt>
                <c:pt idx="10">
                  <c:v>2.67</c:v>
                </c:pt>
                <c:pt idx="11">
                  <c:v>3.06</c:v>
                </c:pt>
                <c:pt idx="12">
                  <c:v>3.75</c:v>
                </c:pt>
                <c:pt idx="13">
                  <c:v>3.69</c:v>
                </c:pt>
                <c:pt idx="14">
                  <c:v>4.2699999999999996</c:v>
                </c:pt>
                <c:pt idx="15">
                  <c:v>4.07</c:v>
                </c:pt>
                <c:pt idx="16">
                  <c:v>4.3600000000000003</c:v>
                </c:pt>
                <c:pt idx="17">
                  <c:v>4.3</c:v>
                </c:pt>
                <c:pt idx="18">
                  <c:v>4.71</c:v>
                </c:pt>
                <c:pt idx="19">
                  <c:v>4.5</c:v>
                </c:pt>
                <c:pt idx="20">
                  <c:v>4.71</c:v>
                </c:pt>
                <c:pt idx="21">
                  <c:v>4.6900000000000004</c:v>
                </c:pt>
                <c:pt idx="22">
                  <c:v>4.9800000000000004</c:v>
                </c:pt>
                <c:pt idx="23">
                  <c:v>5.4</c:v>
                </c:pt>
                <c:pt idx="24">
                  <c:v>4.8</c:v>
                </c:pt>
                <c:pt idx="25">
                  <c:v>5.01</c:v>
                </c:pt>
                <c:pt idx="26">
                  <c:v>5.13</c:v>
                </c:pt>
                <c:pt idx="27">
                  <c:v>5.1100000000000003</c:v>
                </c:pt>
                <c:pt idx="28">
                  <c:v>5.23</c:v>
                </c:pt>
                <c:pt idx="29">
                  <c:v>5.42</c:v>
                </c:pt>
                <c:pt idx="30">
                  <c:v>5.4</c:v>
                </c:pt>
                <c:pt idx="31">
                  <c:v>5.94</c:v>
                </c:pt>
                <c:pt idx="32">
                  <c:v>6.93</c:v>
                </c:pt>
                <c:pt idx="33">
                  <c:v>7.99</c:v>
                </c:pt>
                <c:pt idx="34">
                  <c:v>8.58</c:v>
                </c:pt>
                <c:pt idx="35">
                  <c:v>9.42</c:v>
                </c:pt>
                <c:pt idx="36">
                  <c:v>10.31</c:v>
                </c:pt>
                <c:pt idx="37">
                  <c:v>11.87</c:v>
                </c:pt>
                <c:pt idx="38">
                  <c:v>12.83</c:v>
                </c:pt>
                <c:pt idx="39">
                  <c:v>13.8</c:v>
                </c:pt>
                <c:pt idx="40">
                  <c:v>15.02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9D-CD45-869B-E6B958F88753}"/>
            </c:ext>
          </c:extLst>
        </c:ser>
        <c:ser>
          <c:idx val="2"/>
          <c:order val="2"/>
          <c:tx>
            <c:strRef>
              <c:f>Genotype_Proven_Bulls_Trend!$E$1</c:f>
              <c:strCache>
                <c:ptCount val="1"/>
                <c:pt idx="0">
                  <c:v>GFI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Genotype_Proven_Bulls_Trend!$A$2:$A$42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Genotype_Proven_Bulls_Trend!$E$2:$E$42</c:f>
              <c:numCache>
                <c:formatCode>General</c:formatCode>
                <c:ptCount val="41"/>
                <c:pt idx="0">
                  <c:v>2.88</c:v>
                </c:pt>
                <c:pt idx="1">
                  <c:v>3.37</c:v>
                </c:pt>
                <c:pt idx="2">
                  <c:v>2.89</c:v>
                </c:pt>
                <c:pt idx="3">
                  <c:v>3.53</c:v>
                </c:pt>
                <c:pt idx="4">
                  <c:v>3.33</c:v>
                </c:pt>
                <c:pt idx="5">
                  <c:v>3.64</c:v>
                </c:pt>
                <c:pt idx="6">
                  <c:v>3.99</c:v>
                </c:pt>
                <c:pt idx="7">
                  <c:v>3.61</c:v>
                </c:pt>
                <c:pt idx="8">
                  <c:v>3.28</c:v>
                </c:pt>
                <c:pt idx="9">
                  <c:v>3.57</c:v>
                </c:pt>
                <c:pt idx="10">
                  <c:v>3.82</c:v>
                </c:pt>
                <c:pt idx="11">
                  <c:v>4.24</c:v>
                </c:pt>
                <c:pt idx="12">
                  <c:v>4.25</c:v>
                </c:pt>
                <c:pt idx="13">
                  <c:v>4.43</c:v>
                </c:pt>
                <c:pt idx="14">
                  <c:v>4.24</c:v>
                </c:pt>
                <c:pt idx="15">
                  <c:v>4.46</c:v>
                </c:pt>
                <c:pt idx="16">
                  <c:v>4.6500000000000004</c:v>
                </c:pt>
                <c:pt idx="17">
                  <c:v>4.91</c:v>
                </c:pt>
                <c:pt idx="18">
                  <c:v>4.9000000000000004</c:v>
                </c:pt>
                <c:pt idx="19">
                  <c:v>5.08</c:v>
                </c:pt>
                <c:pt idx="20">
                  <c:v>5.03</c:v>
                </c:pt>
                <c:pt idx="21">
                  <c:v>5.26</c:v>
                </c:pt>
                <c:pt idx="22">
                  <c:v>5.24</c:v>
                </c:pt>
                <c:pt idx="23">
                  <c:v>5.44</c:v>
                </c:pt>
                <c:pt idx="24">
                  <c:v>5.77</c:v>
                </c:pt>
                <c:pt idx="25">
                  <c:v>5.99</c:v>
                </c:pt>
                <c:pt idx="26">
                  <c:v>6.15</c:v>
                </c:pt>
                <c:pt idx="27">
                  <c:v>6.28</c:v>
                </c:pt>
                <c:pt idx="28">
                  <c:v>6.67</c:v>
                </c:pt>
                <c:pt idx="29">
                  <c:v>7.18</c:v>
                </c:pt>
                <c:pt idx="30">
                  <c:v>7.9</c:v>
                </c:pt>
                <c:pt idx="31">
                  <c:v>8.2899999999999991</c:v>
                </c:pt>
                <c:pt idx="32">
                  <c:v>8.69</c:v>
                </c:pt>
                <c:pt idx="33">
                  <c:v>9.34</c:v>
                </c:pt>
                <c:pt idx="34">
                  <c:v>9.64</c:v>
                </c:pt>
                <c:pt idx="35">
                  <c:v>10.55</c:v>
                </c:pt>
                <c:pt idx="36">
                  <c:v>10.74</c:v>
                </c:pt>
                <c:pt idx="37">
                  <c:v>11.16</c:v>
                </c:pt>
                <c:pt idx="38">
                  <c:v>11.5</c:v>
                </c:pt>
                <c:pt idx="39">
                  <c:v>11.69</c:v>
                </c:pt>
                <c:pt idx="40">
                  <c:v>11.98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69D-CD45-869B-E6B958F887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1097152"/>
        <c:axId val="731675808"/>
      </c:lineChart>
      <c:catAx>
        <c:axId val="731097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i="0" baseline="0"/>
                  <a:t>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675808"/>
        <c:crosses val="autoZero"/>
        <c:auto val="1"/>
        <c:lblAlgn val="ctr"/>
        <c:lblOffset val="100"/>
        <c:noMultiLvlLbl val="0"/>
      </c:catAx>
      <c:valAx>
        <c:axId val="73167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baseline="0"/>
                  <a:t>Inbreeding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09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Sheet3!$E$3</c:f>
              <c:strCache>
                <c:ptCount val="1"/>
                <c:pt idx="0">
                  <c:v>Phenotype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Sheet3!$D$4:$D$135</c:f>
              <c:strCache>
                <c:ptCount val="132"/>
                <c:pt idx="0">
                  <c:v>1893</c:v>
                </c:pt>
                <c:pt idx="1">
                  <c:v>1894</c:v>
                </c:pt>
                <c:pt idx="2">
                  <c:v>1895</c:v>
                </c:pt>
                <c:pt idx="3">
                  <c:v>1896</c:v>
                </c:pt>
                <c:pt idx="4">
                  <c:v>1897</c:v>
                </c:pt>
                <c:pt idx="5">
                  <c:v>1898</c:v>
                </c:pt>
                <c:pt idx="6">
                  <c:v>1899</c:v>
                </c:pt>
                <c:pt idx="7">
                  <c:v>1900</c:v>
                </c:pt>
                <c:pt idx="8">
                  <c:v>1901</c:v>
                </c:pt>
                <c:pt idx="9">
                  <c:v>1902</c:v>
                </c:pt>
                <c:pt idx="10">
                  <c:v>1903</c:v>
                </c:pt>
                <c:pt idx="11">
                  <c:v>1904</c:v>
                </c:pt>
                <c:pt idx="12">
                  <c:v>1905</c:v>
                </c:pt>
                <c:pt idx="13">
                  <c:v>1906</c:v>
                </c:pt>
                <c:pt idx="14">
                  <c:v>1907</c:v>
                </c:pt>
                <c:pt idx="15">
                  <c:v>1908</c:v>
                </c:pt>
                <c:pt idx="16">
                  <c:v>1909</c:v>
                </c:pt>
                <c:pt idx="17">
                  <c:v>1910</c:v>
                </c:pt>
                <c:pt idx="18">
                  <c:v>1911</c:v>
                </c:pt>
                <c:pt idx="19">
                  <c:v>1912</c:v>
                </c:pt>
                <c:pt idx="20">
                  <c:v>1913</c:v>
                </c:pt>
                <c:pt idx="21">
                  <c:v>1914</c:v>
                </c:pt>
                <c:pt idx="22">
                  <c:v>1915</c:v>
                </c:pt>
                <c:pt idx="23">
                  <c:v>1916</c:v>
                </c:pt>
                <c:pt idx="24">
                  <c:v>1917</c:v>
                </c:pt>
                <c:pt idx="25">
                  <c:v>1918</c:v>
                </c:pt>
                <c:pt idx="26">
                  <c:v>1919</c:v>
                </c:pt>
                <c:pt idx="27">
                  <c:v>1920</c:v>
                </c:pt>
                <c:pt idx="28">
                  <c:v>1921</c:v>
                </c:pt>
                <c:pt idx="29">
                  <c:v>1922</c:v>
                </c:pt>
                <c:pt idx="30">
                  <c:v>1923</c:v>
                </c:pt>
                <c:pt idx="31">
                  <c:v>1924</c:v>
                </c:pt>
                <c:pt idx="32">
                  <c:v>1925</c:v>
                </c:pt>
                <c:pt idx="33">
                  <c:v>1926</c:v>
                </c:pt>
                <c:pt idx="34">
                  <c:v>1927</c:v>
                </c:pt>
                <c:pt idx="35">
                  <c:v>1928</c:v>
                </c:pt>
                <c:pt idx="36">
                  <c:v>1929</c:v>
                </c:pt>
                <c:pt idx="37">
                  <c:v>1930</c:v>
                </c:pt>
                <c:pt idx="38">
                  <c:v>1931</c:v>
                </c:pt>
                <c:pt idx="39">
                  <c:v>1932</c:v>
                </c:pt>
                <c:pt idx="40">
                  <c:v>1933</c:v>
                </c:pt>
                <c:pt idx="41">
                  <c:v>1934</c:v>
                </c:pt>
                <c:pt idx="42">
                  <c:v>1935</c:v>
                </c:pt>
                <c:pt idx="43">
                  <c:v>1936</c:v>
                </c:pt>
                <c:pt idx="44">
                  <c:v>1937</c:v>
                </c:pt>
                <c:pt idx="45">
                  <c:v>1938</c:v>
                </c:pt>
                <c:pt idx="46">
                  <c:v>1939</c:v>
                </c:pt>
                <c:pt idx="47">
                  <c:v>1940</c:v>
                </c:pt>
                <c:pt idx="48">
                  <c:v>1941</c:v>
                </c:pt>
                <c:pt idx="49">
                  <c:v>1942</c:v>
                </c:pt>
                <c:pt idx="50">
                  <c:v>1943</c:v>
                </c:pt>
                <c:pt idx="51">
                  <c:v>1944</c:v>
                </c:pt>
                <c:pt idx="52">
                  <c:v>1945</c:v>
                </c:pt>
                <c:pt idx="53">
                  <c:v>1946</c:v>
                </c:pt>
                <c:pt idx="54">
                  <c:v>1947</c:v>
                </c:pt>
                <c:pt idx="55">
                  <c:v>1948</c:v>
                </c:pt>
                <c:pt idx="56">
                  <c:v>1949</c:v>
                </c:pt>
                <c:pt idx="57">
                  <c:v>1950</c:v>
                </c:pt>
                <c:pt idx="58">
                  <c:v>1951</c:v>
                </c:pt>
                <c:pt idx="59">
                  <c:v>1952</c:v>
                </c:pt>
                <c:pt idx="60">
                  <c:v>1953</c:v>
                </c:pt>
                <c:pt idx="61">
                  <c:v>1954</c:v>
                </c:pt>
                <c:pt idx="62">
                  <c:v>1955</c:v>
                </c:pt>
                <c:pt idx="63">
                  <c:v>1956</c:v>
                </c:pt>
                <c:pt idx="64">
                  <c:v>1957</c:v>
                </c:pt>
                <c:pt idx="65">
                  <c:v>1958</c:v>
                </c:pt>
                <c:pt idx="66">
                  <c:v>1959</c:v>
                </c:pt>
                <c:pt idx="67">
                  <c:v>1960</c:v>
                </c:pt>
                <c:pt idx="68">
                  <c:v>1961</c:v>
                </c:pt>
                <c:pt idx="69">
                  <c:v>1962</c:v>
                </c:pt>
                <c:pt idx="70">
                  <c:v>1963</c:v>
                </c:pt>
                <c:pt idx="71">
                  <c:v>1964</c:v>
                </c:pt>
                <c:pt idx="72">
                  <c:v>1965</c:v>
                </c:pt>
                <c:pt idx="73">
                  <c:v>1966</c:v>
                </c:pt>
                <c:pt idx="74">
                  <c:v>1967</c:v>
                </c:pt>
                <c:pt idx="75">
                  <c:v>1968</c:v>
                </c:pt>
                <c:pt idx="76">
                  <c:v>1969</c:v>
                </c:pt>
                <c:pt idx="77">
                  <c:v>1970</c:v>
                </c:pt>
                <c:pt idx="78">
                  <c:v>1971</c:v>
                </c:pt>
                <c:pt idx="79">
                  <c:v>1972</c:v>
                </c:pt>
                <c:pt idx="80">
                  <c:v>1973</c:v>
                </c:pt>
                <c:pt idx="81">
                  <c:v>1974</c:v>
                </c:pt>
                <c:pt idx="82">
                  <c:v>1975</c:v>
                </c:pt>
                <c:pt idx="83">
                  <c:v>1976</c:v>
                </c:pt>
                <c:pt idx="84">
                  <c:v>1977</c:v>
                </c:pt>
                <c:pt idx="85">
                  <c:v>1978</c:v>
                </c:pt>
                <c:pt idx="86">
                  <c:v>1979</c:v>
                </c:pt>
                <c:pt idx="87">
                  <c:v>1980</c:v>
                </c:pt>
                <c:pt idx="88">
                  <c:v>1981</c:v>
                </c:pt>
                <c:pt idx="89">
                  <c:v>1982</c:v>
                </c:pt>
                <c:pt idx="90">
                  <c:v>1983</c:v>
                </c:pt>
                <c:pt idx="91">
                  <c:v>1984</c:v>
                </c:pt>
                <c:pt idx="92">
                  <c:v>1985</c:v>
                </c:pt>
                <c:pt idx="93">
                  <c:v>1986</c:v>
                </c:pt>
                <c:pt idx="94">
                  <c:v>1987</c:v>
                </c:pt>
                <c:pt idx="95">
                  <c:v>1988</c:v>
                </c:pt>
                <c:pt idx="96">
                  <c:v>1989</c:v>
                </c:pt>
                <c:pt idx="97">
                  <c:v>1990</c:v>
                </c:pt>
                <c:pt idx="98">
                  <c:v>1991</c:v>
                </c:pt>
                <c:pt idx="99">
                  <c:v>1992</c:v>
                </c:pt>
                <c:pt idx="100">
                  <c:v>1993</c:v>
                </c:pt>
                <c:pt idx="101">
                  <c:v>1994</c:v>
                </c:pt>
                <c:pt idx="102">
                  <c:v>1995</c:v>
                </c:pt>
                <c:pt idx="103">
                  <c:v>1996</c:v>
                </c:pt>
                <c:pt idx="104">
                  <c:v>1997</c:v>
                </c:pt>
                <c:pt idx="105">
                  <c:v>1998</c:v>
                </c:pt>
                <c:pt idx="106">
                  <c:v>1999</c:v>
                </c:pt>
                <c:pt idx="107">
                  <c:v>2000</c:v>
                </c:pt>
                <c:pt idx="108">
                  <c:v>2001</c:v>
                </c:pt>
                <c:pt idx="109">
                  <c:v>2002</c:v>
                </c:pt>
                <c:pt idx="110">
                  <c:v>2003</c:v>
                </c:pt>
                <c:pt idx="111">
                  <c:v>2004</c:v>
                </c:pt>
                <c:pt idx="112">
                  <c:v>2005</c:v>
                </c:pt>
                <c:pt idx="113">
                  <c:v>2006</c:v>
                </c:pt>
                <c:pt idx="114">
                  <c:v>2007</c:v>
                </c:pt>
                <c:pt idx="115">
                  <c:v>2008</c:v>
                </c:pt>
                <c:pt idx="116">
                  <c:v>2009</c:v>
                </c:pt>
                <c:pt idx="117">
                  <c:v>2010</c:v>
                </c:pt>
                <c:pt idx="118">
                  <c:v>2011</c:v>
                </c:pt>
                <c:pt idx="119">
                  <c:v>2012</c:v>
                </c:pt>
                <c:pt idx="120">
                  <c:v>2013</c:v>
                </c:pt>
                <c:pt idx="121">
                  <c:v>2014</c:v>
                </c:pt>
                <c:pt idx="122">
                  <c:v>2015</c:v>
                </c:pt>
                <c:pt idx="123">
                  <c:v>2016</c:v>
                </c:pt>
                <c:pt idx="124">
                  <c:v>2017</c:v>
                </c:pt>
                <c:pt idx="125">
                  <c:v>2018</c:v>
                </c:pt>
                <c:pt idx="126">
                  <c:v>2019</c:v>
                </c:pt>
                <c:pt idx="127">
                  <c:v>2020</c:v>
                </c:pt>
                <c:pt idx="128">
                  <c:v>2021</c:v>
                </c:pt>
                <c:pt idx="129">
                  <c:v>2022</c:v>
                </c:pt>
                <c:pt idx="130">
                  <c:v>2023</c:v>
                </c:pt>
                <c:pt idx="131">
                  <c:v>2024</c:v>
                </c:pt>
              </c:strCache>
            </c:strRef>
          </c:cat>
          <c:val>
            <c:numRef>
              <c:f>Sheet3!$E$4:$E$135</c:f>
              <c:numCache>
                <c:formatCode>General</c:formatCode>
                <c:ptCount val="13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2</c:v>
                </c:pt>
                <c:pt idx="36">
                  <c:v>0</c:v>
                </c:pt>
                <c:pt idx="37">
                  <c:v>1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</c:v>
                </c:pt>
                <c:pt idx="42">
                  <c:v>1</c:v>
                </c:pt>
                <c:pt idx="43">
                  <c:v>2</c:v>
                </c:pt>
                <c:pt idx="44">
                  <c:v>1</c:v>
                </c:pt>
                <c:pt idx="45">
                  <c:v>0</c:v>
                </c:pt>
                <c:pt idx="46">
                  <c:v>0</c:v>
                </c:pt>
                <c:pt idx="47">
                  <c:v>2</c:v>
                </c:pt>
                <c:pt idx="48">
                  <c:v>0</c:v>
                </c:pt>
                <c:pt idx="49">
                  <c:v>2</c:v>
                </c:pt>
                <c:pt idx="50">
                  <c:v>1</c:v>
                </c:pt>
                <c:pt idx="51">
                  <c:v>7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2</c:v>
                </c:pt>
                <c:pt idx="56">
                  <c:v>1</c:v>
                </c:pt>
                <c:pt idx="57">
                  <c:v>1</c:v>
                </c:pt>
                <c:pt idx="58">
                  <c:v>2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0</c:v>
                </c:pt>
                <c:pt idx="71">
                  <c:v>2</c:v>
                </c:pt>
                <c:pt idx="72">
                  <c:v>1</c:v>
                </c:pt>
                <c:pt idx="73">
                  <c:v>2</c:v>
                </c:pt>
                <c:pt idx="74">
                  <c:v>1</c:v>
                </c:pt>
                <c:pt idx="75">
                  <c:v>2</c:v>
                </c:pt>
                <c:pt idx="76">
                  <c:v>2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3</c:v>
                </c:pt>
                <c:pt idx="83">
                  <c:v>1</c:v>
                </c:pt>
                <c:pt idx="84">
                  <c:v>1</c:v>
                </c:pt>
                <c:pt idx="85">
                  <c:v>0</c:v>
                </c:pt>
                <c:pt idx="86">
                  <c:v>2</c:v>
                </c:pt>
                <c:pt idx="87">
                  <c:v>0</c:v>
                </c:pt>
                <c:pt idx="88">
                  <c:v>0</c:v>
                </c:pt>
                <c:pt idx="89">
                  <c:v>3</c:v>
                </c:pt>
                <c:pt idx="90">
                  <c:v>2</c:v>
                </c:pt>
                <c:pt idx="91">
                  <c:v>0</c:v>
                </c:pt>
                <c:pt idx="92">
                  <c:v>3</c:v>
                </c:pt>
                <c:pt idx="93">
                  <c:v>2</c:v>
                </c:pt>
                <c:pt idx="94">
                  <c:v>0</c:v>
                </c:pt>
                <c:pt idx="95">
                  <c:v>2</c:v>
                </c:pt>
                <c:pt idx="96">
                  <c:v>1</c:v>
                </c:pt>
                <c:pt idx="97">
                  <c:v>5</c:v>
                </c:pt>
                <c:pt idx="98">
                  <c:v>2</c:v>
                </c:pt>
                <c:pt idx="99">
                  <c:v>1</c:v>
                </c:pt>
                <c:pt idx="100">
                  <c:v>3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2</c:v>
                </c:pt>
                <c:pt idx="105">
                  <c:v>0</c:v>
                </c:pt>
                <c:pt idx="106">
                  <c:v>3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0</c:v>
                </c:pt>
                <c:pt idx="112">
                  <c:v>3</c:v>
                </c:pt>
                <c:pt idx="113">
                  <c:v>2</c:v>
                </c:pt>
                <c:pt idx="114">
                  <c:v>2</c:v>
                </c:pt>
                <c:pt idx="115">
                  <c:v>4</c:v>
                </c:pt>
                <c:pt idx="116">
                  <c:v>1</c:v>
                </c:pt>
                <c:pt idx="117">
                  <c:v>3</c:v>
                </c:pt>
                <c:pt idx="118">
                  <c:v>2</c:v>
                </c:pt>
                <c:pt idx="119">
                  <c:v>4</c:v>
                </c:pt>
                <c:pt idx="120">
                  <c:v>1</c:v>
                </c:pt>
                <c:pt idx="121">
                  <c:v>5</c:v>
                </c:pt>
                <c:pt idx="122">
                  <c:v>1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1</c:v>
                </c:pt>
                <c:pt idx="130">
                  <c:v>0</c:v>
                </c:pt>
                <c:pt idx="1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BA-184A-B1EA-8D905A7D95E2}"/>
            </c:ext>
          </c:extLst>
        </c:ser>
        <c:ser>
          <c:idx val="1"/>
          <c:order val="1"/>
          <c:tx>
            <c:strRef>
              <c:f>Sheet3!$F$3</c:f>
              <c:strCache>
                <c:ptCount val="1"/>
                <c:pt idx="0">
                  <c:v>Haplotype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Sheet3!$D$4:$D$135</c:f>
              <c:strCache>
                <c:ptCount val="132"/>
                <c:pt idx="0">
                  <c:v>1893</c:v>
                </c:pt>
                <c:pt idx="1">
                  <c:v>1894</c:v>
                </c:pt>
                <c:pt idx="2">
                  <c:v>1895</c:v>
                </c:pt>
                <c:pt idx="3">
                  <c:v>1896</c:v>
                </c:pt>
                <c:pt idx="4">
                  <c:v>1897</c:v>
                </c:pt>
                <c:pt idx="5">
                  <c:v>1898</c:v>
                </c:pt>
                <c:pt idx="6">
                  <c:v>1899</c:v>
                </c:pt>
                <c:pt idx="7">
                  <c:v>1900</c:v>
                </c:pt>
                <c:pt idx="8">
                  <c:v>1901</c:v>
                </c:pt>
                <c:pt idx="9">
                  <c:v>1902</c:v>
                </c:pt>
                <c:pt idx="10">
                  <c:v>1903</c:v>
                </c:pt>
                <c:pt idx="11">
                  <c:v>1904</c:v>
                </c:pt>
                <c:pt idx="12">
                  <c:v>1905</c:v>
                </c:pt>
                <c:pt idx="13">
                  <c:v>1906</c:v>
                </c:pt>
                <c:pt idx="14">
                  <c:v>1907</c:v>
                </c:pt>
                <c:pt idx="15">
                  <c:v>1908</c:v>
                </c:pt>
                <c:pt idx="16">
                  <c:v>1909</c:v>
                </c:pt>
                <c:pt idx="17">
                  <c:v>1910</c:v>
                </c:pt>
                <c:pt idx="18">
                  <c:v>1911</c:v>
                </c:pt>
                <c:pt idx="19">
                  <c:v>1912</c:v>
                </c:pt>
                <c:pt idx="20">
                  <c:v>1913</c:v>
                </c:pt>
                <c:pt idx="21">
                  <c:v>1914</c:v>
                </c:pt>
                <c:pt idx="22">
                  <c:v>1915</c:v>
                </c:pt>
                <c:pt idx="23">
                  <c:v>1916</c:v>
                </c:pt>
                <c:pt idx="24">
                  <c:v>1917</c:v>
                </c:pt>
                <c:pt idx="25">
                  <c:v>1918</c:v>
                </c:pt>
                <c:pt idx="26">
                  <c:v>1919</c:v>
                </c:pt>
                <c:pt idx="27">
                  <c:v>1920</c:v>
                </c:pt>
                <c:pt idx="28">
                  <c:v>1921</c:v>
                </c:pt>
                <c:pt idx="29">
                  <c:v>1922</c:v>
                </c:pt>
                <c:pt idx="30">
                  <c:v>1923</c:v>
                </c:pt>
                <c:pt idx="31">
                  <c:v>1924</c:v>
                </c:pt>
                <c:pt idx="32">
                  <c:v>1925</c:v>
                </c:pt>
                <c:pt idx="33">
                  <c:v>1926</c:v>
                </c:pt>
                <c:pt idx="34">
                  <c:v>1927</c:v>
                </c:pt>
                <c:pt idx="35">
                  <c:v>1928</c:v>
                </c:pt>
                <c:pt idx="36">
                  <c:v>1929</c:v>
                </c:pt>
                <c:pt idx="37">
                  <c:v>1930</c:v>
                </c:pt>
                <c:pt idx="38">
                  <c:v>1931</c:v>
                </c:pt>
                <c:pt idx="39">
                  <c:v>1932</c:v>
                </c:pt>
                <c:pt idx="40">
                  <c:v>1933</c:v>
                </c:pt>
                <c:pt idx="41">
                  <c:v>1934</c:v>
                </c:pt>
                <c:pt idx="42">
                  <c:v>1935</c:v>
                </c:pt>
                <c:pt idx="43">
                  <c:v>1936</c:v>
                </c:pt>
                <c:pt idx="44">
                  <c:v>1937</c:v>
                </c:pt>
                <c:pt idx="45">
                  <c:v>1938</c:v>
                </c:pt>
                <c:pt idx="46">
                  <c:v>1939</c:v>
                </c:pt>
                <c:pt idx="47">
                  <c:v>1940</c:v>
                </c:pt>
                <c:pt idx="48">
                  <c:v>1941</c:v>
                </c:pt>
                <c:pt idx="49">
                  <c:v>1942</c:v>
                </c:pt>
                <c:pt idx="50">
                  <c:v>1943</c:v>
                </c:pt>
                <c:pt idx="51">
                  <c:v>1944</c:v>
                </c:pt>
                <c:pt idx="52">
                  <c:v>1945</c:v>
                </c:pt>
                <c:pt idx="53">
                  <c:v>1946</c:v>
                </c:pt>
                <c:pt idx="54">
                  <c:v>1947</c:v>
                </c:pt>
                <c:pt idx="55">
                  <c:v>1948</c:v>
                </c:pt>
                <c:pt idx="56">
                  <c:v>1949</c:v>
                </c:pt>
                <c:pt idx="57">
                  <c:v>1950</c:v>
                </c:pt>
                <c:pt idx="58">
                  <c:v>1951</c:v>
                </c:pt>
                <c:pt idx="59">
                  <c:v>1952</c:v>
                </c:pt>
                <c:pt idx="60">
                  <c:v>1953</c:v>
                </c:pt>
                <c:pt idx="61">
                  <c:v>1954</c:v>
                </c:pt>
                <c:pt idx="62">
                  <c:v>1955</c:v>
                </c:pt>
                <c:pt idx="63">
                  <c:v>1956</c:v>
                </c:pt>
                <c:pt idx="64">
                  <c:v>1957</c:v>
                </c:pt>
                <c:pt idx="65">
                  <c:v>1958</c:v>
                </c:pt>
                <c:pt idx="66">
                  <c:v>1959</c:v>
                </c:pt>
                <c:pt idx="67">
                  <c:v>1960</c:v>
                </c:pt>
                <c:pt idx="68">
                  <c:v>1961</c:v>
                </c:pt>
                <c:pt idx="69">
                  <c:v>1962</c:v>
                </c:pt>
                <c:pt idx="70">
                  <c:v>1963</c:v>
                </c:pt>
                <c:pt idx="71">
                  <c:v>1964</c:v>
                </c:pt>
                <c:pt idx="72">
                  <c:v>1965</c:v>
                </c:pt>
                <c:pt idx="73">
                  <c:v>1966</c:v>
                </c:pt>
                <c:pt idx="74">
                  <c:v>1967</c:v>
                </c:pt>
                <c:pt idx="75">
                  <c:v>1968</c:v>
                </c:pt>
                <c:pt idx="76">
                  <c:v>1969</c:v>
                </c:pt>
                <c:pt idx="77">
                  <c:v>1970</c:v>
                </c:pt>
                <c:pt idx="78">
                  <c:v>1971</c:v>
                </c:pt>
                <c:pt idx="79">
                  <c:v>1972</c:v>
                </c:pt>
                <c:pt idx="80">
                  <c:v>1973</c:v>
                </c:pt>
                <c:pt idx="81">
                  <c:v>1974</c:v>
                </c:pt>
                <c:pt idx="82">
                  <c:v>1975</c:v>
                </c:pt>
                <c:pt idx="83">
                  <c:v>1976</c:v>
                </c:pt>
                <c:pt idx="84">
                  <c:v>1977</c:v>
                </c:pt>
                <c:pt idx="85">
                  <c:v>1978</c:v>
                </c:pt>
                <c:pt idx="86">
                  <c:v>1979</c:v>
                </c:pt>
                <c:pt idx="87">
                  <c:v>1980</c:v>
                </c:pt>
                <c:pt idx="88">
                  <c:v>1981</c:v>
                </c:pt>
                <c:pt idx="89">
                  <c:v>1982</c:v>
                </c:pt>
                <c:pt idx="90">
                  <c:v>1983</c:v>
                </c:pt>
                <c:pt idx="91">
                  <c:v>1984</c:v>
                </c:pt>
                <c:pt idx="92">
                  <c:v>1985</c:v>
                </c:pt>
                <c:pt idx="93">
                  <c:v>1986</c:v>
                </c:pt>
                <c:pt idx="94">
                  <c:v>1987</c:v>
                </c:pt>
                <c:pt idx="95">
                  <c:v>1988</c:v>
                </c:pt>
                <c:pt idx="96">
                  <c:v>1989</c:v>
                </c:pt>
                <c:pt idx="97">
                  <c:v>1990</c:v>
                </c:pt>
                <c:pt idx="98">
                  <c:v>1991</c:v>
                </c:pt>
                <c:pt idx="99">
                  <c:v>1992</c:v>
                </c:pt>
                <c:pt idx="100">
                  <c:v>1993</c:v>
                </c:pt>
                <c:pt idx="101">
                  <c:v>1994</c:v>
                </c:pt>
                <c:pt idx="102">
                  <c:v>1995</c:v>
                </c:pt>
                <c:pt idx="103">
                  <c:v>1996</c:v>
                </c:pt>
                <c:pt idx="104">
                  <c:v>1997</c:v>
                </c:pt>
                <c:pt idx="105">
                  <c:v>1998</c:v>
                </c:pt>
                <c:pt idx="106">
                  <c:v>1999</c:v>
                </c:pt>
                <c:pt idx="107">
                  <c:v>2000</c:v>
                </c:pt>
                <c:pt idx="108">
                  <c:v>2001</c:v>
                </c:pt>
                <c:pt idx="109">
                  <c:v>2002</c:v>
                </c:pt>
                <c:pt idx="110">
                  <c:v>2003</c:v>
                </c:pt>
                <c:pt idx="111">
                  <c:v>2004</c:v>
                </c:pt>
                <c:pt idx="112">
                  <c:v>2005</c:v>
                </c:pt>
                <c:pt idx="113">
                  <c:v>2006</c:v>
                </c:pt>
                <c:pt idx="114">
                  <c:v>2007</c:v>
                </c:pt>
                <c:pt idx="115">
                  <c:v>2008</c:v>
                </c:pt>
                <c:pt idx="116">
                  <c:v>2009</c:v>
                </c:pt>
                <c:pt idx="117">
                  <c:v>2010</c:v>
                </c:pt>
                <c:pt idx="118">
                  <c:v>2011</c:v>
                </c:pt>
                <c:pt idx="119">
                  <c:v>2012</c:v>
                </c:pt>
                <c:pt idx="120">
                  <c:v>2013</c:v>
                </c:pt>
                <c:pt idx="121">
                  <c:v>2014</c:v>
                </c:pt>
                <c:pt idx="122">
                  <c:v>2015</c:v>
                </c:pt>
                <c:pt idx="123">
                  <c:v>2016</c:v>
                </c:pt>
                <c:pt idx="124">
                  <c:v>2017</c:v>
                </c:pt>
                <c:pt idx="125">
                  <c:v>2018</c:v>
                </c:pt>
                <c:pt idx="126">
                  <c:v>2019</c:v>
                </c:pt>
                <c:pt idx="127">
                  <c:v>2020</c:v>
                </c:pt>
                <c:pt idx="128">
                  <c:v>2021</c:v>
                </c:pt>
                <c:pt idx="129">
                  <c:v>2022</c:v>
                </c:pt>
                <c:pt idx="130">
                  <c:v>2023</c:v>
                </c:pt>
                <c:pt idx="131">
                  <c:v>2024</c:v>
                </c:pt>
              </c:strCache>
            </c:strRef>
          </c:cat>
          <c:val>
            <c:numRef>
              <c:f>Sheet3!$F$4:$F$135</c:f>
              <c:numCache>
                <c:formatCode>General</c:formatCode>
                <c:ptCount val="1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5</c:v>
                </c:pt>
                <c:pt idx="119">
                  <c:v>0</c:v>
                </c:pt>
                <c:pt idx="120">
                  <c:v>31</c:v>
                </c:pt>
                <c:pt idx="121">
                  <c:v>1</c:v>
                </c:pt>
                <c:pt idx="122">
                  <c:v>2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3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BA-184A-B1EA-8D905A7D9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2146993344"/>
        <c:axId val="2146995072"/>
      </c:barChart>
      <c:catAx>
        <c:axId val="2146993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  <a:r>
                  <a:rPr lang="en-US" baseline="0"/>
                  <a:t> of Earliest Report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995072"/>
        <c:crosses val="autoZero"/>
        <c:auto val="1"/>
        <c:lblAlgn val="ctr"/>
        <c:lblOffset val="100"/>
        <c:tickMarkSkip val="1"/>
        <c:noMultiLvlLbl val="0"/>
      </c:catAx>
      <c:valAx>
        <c:axId val="21469950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</a:t>
                </a:r>
                <a:r>
                  <a:rPr lang="en-US" baseline="0"/>
                  <a:t> of Diseases Reported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99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A4DEF-497B-0D5F-1EA1-CEB3A057B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C5FE6-0CEB-633D-A5A2-6236C5E7C6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EC99-C6F1-4582-80D3-E6064247AD91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07A17-CC9A-AE09-4335-8FD4D0295C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4AE7-8282-A805-9F46-C15F7CCE5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64F67-1010-4130-84DD-F7AB835A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5288-93BD-49F7-B41B-1F43275315FF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D96A0-3BDD-4D39-A26A-FF93A620B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70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89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2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9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0D09-F0C5-470A-A1E3-C8014C53FE7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4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0B4000-4962-4023-BAF8-0D13BE114890}" type="slidenum">
              <a:rPr lang="en-US"/>
              <a:pPr/>
              <a:t>23</a:t>
            </a:fld>
            <a:endParaRPr lang="en-US"/>
          </a:p>
        </p:txBody>
      </p:sp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9600"/>
            <a:ext cx="5616575" cy="4187825"/>
          </a:xfrm>
        </p:spPr>
        <p:txBody>
          <a:bodyPr lIns="93287" tIns="46644" rIns="93287" bIns="46644"/>
          <a:lstStyle/>
          <a:p>
            <a:pPr defTabSz="914400">
              <a:spcBef>
                <a:spcPct val="0"/>
              </a:spcBef>
            </a:pPr>
            <a:endParaRPr lang="en-US"/>
          </a:p>
        </p:txBody>
      </p:sp>
      <p:sp>
        <p:nvSpPr>
          <p:cNvPr id="294916" name="Slide Number Placeholder 3"/>
          <p:cNvSpPr txBox="1">
            <a:spLocks noGrp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87" tIns="46644" rIns="93287" bIns="46644" anchor="b"/>
          <a:lstStyle/>
          <a:p>
            <a:pPr algn="r" defTabSz="933450">
              <a:buClrTx/>
              <a:buSzTx/>
              <a:buFontTx/>
              <a:buNone/>
            </a:pPr>
            <a:fld id="{37F1C5EE-D386-468F-BE34-FA9E6E0CBF2B}" type="slidenum">
              <a:rPr lang="en-US" sz="1200">
                <a:solidFill>
                  <a:schemeClr val="tx1"/>
                </a:solidFill>
                <a:latin typeface="Calibri" pitchFamily="34" charset="0"/>
              </a:rPr>
              <a:pPr algn="r" defTabSz="933450">
                <a:buClrTx/>
                <a:buSzTx/>
                <a:buFontTx/>
                <a:buNone/>
              </a:pPr>
              <a:t>23</a:t>
            </a:fld>
            <a:endParaRPr lang="en-US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1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83827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6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86F85-6E23-2574-90F9-D53BABBD97E0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81743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26021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354775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292"/>
          <a:stretch/>
        </p:blipFill>
        <p:spPr>
          <a:xfrm>
            <a:off x="10061448" y="0"/>
            <a:ext cx="2130552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9E688B-F046-28B9-F750-36FE66EA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81E7B4-5414-79CA-52C5-4AAE026D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41A3A-552F-93DD-FAE1-A74A39D7CAE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6422"/>
            <a:ext cx="10871200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7AA259D-3BC5-46DB-C583-AED07163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7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2F6D87-4DA1-324F-1EF6-390F3A1C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FFFDFD-DB7B-DCAB-138B-E5AF8CEE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BE0007E2-37FB-2A38-C239-9104B047A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D3D452D-1C50-733F-BC89-BC1B1DD81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A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B2DC65-4BCC-316D-E208-B9948256BABD}"/>
              </a:ext>
            </a:extLst>
          </p:cNvPr>
          <p:cNvSpPr/>
          <p:nvPr userDrawn="1"/>
        </p:nvSpPr>
        <p:spPr>
          <a:xfrm>
            <a:off x="230587" y="6033306"/>
            <a:ext cx="1383527" cy="69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6B1E30-EB34-962D-AF5A-49AF80E63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876DE7-D576-2946-431B-78078B2C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EC243-12E6-A69C-8600-7760688D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142CB21D-841F-FA3C-891B-B5DACA79D8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BC66E6-68FB-5B0B-C4C4-928BA3A2435E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903B0-B744-F1F7-4075-4E5D4517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FFE65-E63E-891D-EAD0-AEC7F1636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6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1928F5-41ED-78BF-9DBD-FC0CDA792B7F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27874-2018-EAC0-FF20-4174A7DBC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9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B6C659-EC79-25B4-AF09-4D7CA7DA3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6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08A291-49CC-3B2B-0B4C-D49D0A7E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945F8-18EE-6839-C7FE-2F06D23104AA}"/>
              </a:ext>
            </a:extLst>
          </p:cNvPr>
          <p:cNvSpPr/>
          <p:nvPr userDrawn="1"/>
        </p:nvSpPr>
        <p:spPr>
          <a:xfrm>
            <a:off x="116958" y="5863744"/>
            <a:ext cx="1998921" cy="89313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21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219200"/>
            <a:ext cx="5364480" cy="512064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219200"/>
            <a:ext cx="5364480" cy="512064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7029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F454D47-2C65-6148-9ED4-591702E4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2767584"/>
            <a:ext cx="11216640" cy="6397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659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E3A0-9CBB-8B14-85CA-584EF106A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68959-5EC3-1879-2580-69D0E211E70D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915BF-7786-15B8-1843-B6EE10080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E0082-00DA-A956-331F-9DFEA9A5C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8EF58B-04A6-69BE-51EA-7EB2C3BB2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62561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FE8DAC-28B7-BAD8-AEC4-34D6E37078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60477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A6CC9C-CE37-07DD-7662-C0891B82E41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47287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1728324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75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4461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67278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3937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7989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2857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82564"/>
            <a:ext cx="10968567" cy="549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7486" y="1233488"/>
            <a:ext cx="10968567" cy="192405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55853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109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72790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775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F1D89-1FD1-217B-901D-3A1130AFB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/>
          <a:stretch/>
        </p:blipFill>
        <p:spPr>
          <a:xfrm>
            <a:off x="-2" y="547688"/>
            <a:ext cx="12192001" cy="6310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715" y="2190896"/>
            <a:ext cx="10536865" cy="2399191"/>
          </a:xfrm>
          <a:ln>
            <a:noFill/>
          </a:ln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62271" y="651605"/>
            <a:ext cx="2585755" cy="113554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6714" y="4890970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6713" y="5433368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69F87A-BDBF-5336-C899-42E3D5A697D2}"/>
              </a:ext>
            </a:extLst>
          </p:cNvPr>
          <p:cNvCxnSpPr>
            <a:cxnSpLocks/>
          </p:cNvCxnSpPr>
          <p:nvPr userDrawn="1"/>
        </p:nvCxnSpPr>
        <p:spPr>
          <a:xfrm>
            <a:off x="7940298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071363-B30F-E023-D58B-DFEC927B3BBE}"/>
              </a:ext>
            </a:extLst>
          </p:cNvPr>
          <p:cNvCxnSpPr>
            <a:cxnSpLocks/>
          </p:cNvCxnSpPr>
          <p:nvPr userDrawn="1"/>
        </p:nvCxnSpPr>
        <p:spPr>
          <a:xfrm>
            <a:off x="775211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2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689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8743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3/12/25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5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399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91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09838" y="115878"/>
            <a:ext cx="10977091" cy="133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1273676" y="5993818"/>
            <a:ext cx="313253" cy="8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50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341120"/>
            <a:ext cx="11338560" cy="2585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7560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40EC-ADB1-D072-D11C-4684E4B63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2093" y="1509823"/>
            <a:ext cx="6177514" cy="2679404"/>
          </a:xfrm>
        </p:spPr>
        <p:txBody>
          <a:bodyPr anchor="b" anchorCtr="0">
            <a:noAutofit/>
          </a:bodyPr>
          <a:lstStyle>
            <a:lvl1pPr>
              <a:defRPr sz="6000" b="1">
                <a:solidFill>
                  <a:srgbClr val="071D49"/>
                </a:solidFill>
                <a:latin typeface="+mj-lt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A6B5D-88FD-35D7-F941-024EB6FB0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8AA67-DC29-18E2-11F6-2E23C8255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7442"/>
          <a:stretch/>
        </p:blipFill>
        <p:spPr>
          <a:xfrm>
            <a:off x="0" y="0"/>
            <a:ext cx="518868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CD2E7C-3333-7E5A-4405-B10D9C2E6CBE}"/>
              </a:ext>
            </a:extLst>
          </p:cNvPr>
          <p:cNvSpPr/>
          <p:nvPr userDrawn="1"/>
        </p:nvSpPr>
        <p:spPr>
          <a:xfrm>
            <a:off x="531628" y="5465135"/>
            <a:ext cx="11334306" cy="691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25838076-45C1-5E90-79E8-BC0F0CDFD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942" y="5557246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ECAAEE-6DD6-72AD-FA69-5EE5CE9B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D84493-AF4D-6F59-216E-B59A60C3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D9E4D2-3BA9-1A1C-DFBD-E2B4EA4D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8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503B47-5A77-F7E4-FFC6-56AC5FD0B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326"/>
          <a:stretch/>
        </p:blipFill>
        <p:spPr>
          <a:xfrm>
            <a:off x="786" y="6125633"/>
            <a:ext cx="12191213" cy="7319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E094E-62AC-D00C-B63C-FC4E0403142A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FE711E-A156-0501-6322-F8856F139C66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2B1EE4-BE00-0236-D7DA-DB3C1D56D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C7291C-6330-48C4-FFCE-08968528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8F4340-CFED-9A3E-E0E8-46652C7A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2D7192D-73B6-5EA7-C153-A462135A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A0017-6C1D-DD93-9427-53250AD7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275"/>
          <a:stretch/>
        </p:blipFill>
        <p:spPr>
          <a:xfrm>
            <a:off x="786" y="6122079"/>
            <a:ext cx="12191212" cy="735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6B950B-FC3F-F059-0854-25ABE9FDBC60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A43FE9-8759-EC3F-1B5E-80C390BAFAF3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1512A9-4FBC-1F29-AF87-4413F6A4E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5EBB46A-FE63-13A6-C067-6F1A0521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A5B378-E4C0-2069-0232-7B3F7B14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3425241-CDB5-2F2B-2B2F-32C0FB3C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76725-0B78-3333-AAA7-3F1D8967B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" y="0"/>
            <a:ext cx="12191212" cy="6857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9D540C-CBC4-AFF1-9FF4-ED18C9AEDC66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9198AB-FE4D-2B93-CB2D-0068E9523474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4DD22-65A0-B11D-4AC1-0D44CF1E8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D4929B7-C6B3-071A-617B-7416AD0C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FE838E-3BDD-3741-BA19-D3CF32E3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065E2B-6C7C-ECD3-BC6A-2D96A88D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500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3044AD-7914-F595-9CF2-95CDF6DA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11EC6C-7C4E-AB87-2C78-D09076A0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0DC89A-2E07-E671-4522-553F9D6B144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0072"/>
            <a:ext cx="108712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2C03081-4E4A-CBBC-4C35-6C5CF02C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0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65FB0-D5E0-EB8D-17B0-BEFC54CE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9A289-4902-A41F-CB51-17F0AE14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E7C9-7D30-CC19-F767-6AEBE2A48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D8BB28C3-8759-2177-2662-026CEF4C73CA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326066" y="6127417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3" r:id="rId3"/>
    <p:sldLayoutId id="2147483682" r:id="rId4"/>
    <p:sldLayoutId id="2147483650" r:id="rId5"/>
    <p:sldLayoutId id="2147483671" r:id="rId6"/>
    <p:sldLayoutId id="2147483673" r:id="rId7"/>
    <p:sldLayoutId id="2147483672" r:id="rId8"/>
    <p:sldLayoutId id="2147483674" r:id="rId9"/>
    <p:sldLayoutId id="2147483676" r:id="rId10"/>
    <p:sldLayoutId id="2147483677" r:id="rId11"/>
    <p:sldLayoutId id="2147483680" r:id="rId12"/>
    <p:sldLayoutId id="2147483660" r:id="rId13"/>
    <p:sldLayoutId id="2147483663" r:id="rId14"/>
    <p:sldLayoutId id="2147483661" r:id="rId15"/>
    <p:sldLayoutId id="2147483681" r:id="rId16"/>
    <p:sldLayoutId id="2147483655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  <p:sldLayoutId id="2147483702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5205E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AB1E2C"/>
        </a:buClr>
        <a:buSzPct val="50000"/>
        <a:buFont typeface="Garamond" panose="02020404030301010803" pitchFamily="18" charset="0"/>
        <a:buChar char="►"/>
        <a:defRPr sz="36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▪"/>
        <a:defRPr sz="3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»"/>
        <a:defRPr sz="28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•"/>
        <a:defRPr sz="24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−"/>
        <a:defRPr sz="2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com/foodfeatures/feeding-9-billion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3andme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hyperlink" Target="https://queries.uscdcb.com/Genotype/counts.html" TargetMode="External"/><Relationship Id="rId4" Type="http://schemas.openxmlformats.org/officeDocument/2006/relationships/hyperlink" Target="https://www.ancestry.com/corporate/about-ancestry/company-fact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A901F1-5573-F3CA-EA77-47887AEEE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847" y="3283827"/>
            <a:ext cx="11125200" cy="1363108"/>
          </a:xfrm>
        </p:spPr>
        <p:txBody>
          <a:bodyPr>
            <a:noAutofit/>
          </a:bodyPr>
          <a:lstStyle/>
          <a:p>
            <a:r>
              <a:rPr lang="en-US" sz="4800" dirty="0"/>
              <a:t>How genomics transformed intensive dairy genetic improvement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1AD10-B51D-F79B-3D8B-2EB7D28DA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John B. Cole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B87463-3F75-EABA-4259-D9697FAB487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ICAR Annual Conference | April 1, 2025</a:t>
            </a:r>
          </a:p>
        </p:txBody>
      </p:sp>
    </p:spTree>
    <p:extLst>
      <p:ext uri="{BB962C8B-B14F-4D97-AF65-F5344CB8AC3E}">
        <p14:creationId xmlns:p14="http://schemas.microsoft.com/office/powerpoint/2010/main" val="1361318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E098194-97AB-014E-A22F-A61FA7F95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1" y="2971800"/>
            <a:ext cx="5688346" cy="2963333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6500E08-49BD-6741-B217-A0F69296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companies sell desirable genetics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31B028-9E31-E923-6075-F62E4FC61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B2043-5B1F-9640-89AF-E848BD5F6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79" y="1537326"/>
            <a:ext cx="4785260" cy="1475828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1AE7EF-A799-2B45-ACD1-E5317530A2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610" y="1537326"/>
            <a:ext cx="6391709" cy="2403348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6331E8-B0A0-3541-99A2-56F33C8590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518" y="3683238"/>
            <a:ext cx="4469801" cy="2251895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69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B49EF-F7E0-A944-2D9C-54173C9A8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5C1A9-76F8-CD44-8EC7-08E25474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1364"/>
            <a:ext cx="10972800" cy="1561328"/>
          </a:xfrm>
        </p:spPr>
        <p:txBody>
          <a:bodyPr>
            <a:normAutofit/>
          </a:bodyPr>
          <a:lstStyle/>
          <a:p>
            <a:r>
              <a:rPr lang="en-US" dirty="0"/>
              <a:t>Influence of genomics on farm management</a:t>
            </a:r>
          </a:p>
        </p:txBody>
      </p:sp>
    </p:spTree>
    <p:extLst>
      <p:ext uri="{BB962C8B-B14F-4D97-AF65-F5344CB8AC3E}">
        <p14:creationId xmlns:p14="http://schemas.microsoft.com/office/powerpoint/2010/main" val="2944046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27ABFC-D9EE-77D4-3115-E76C46FE5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 prices are extremely volatile</a:t>
            </a:r>
          </a:p>
        </p:txBody>
      </p:sp>
      <p:pic>
        <p:nvPicPr>
          <p:cNvPr id="1026" name="Picture 2" descr="Prices Received: Milk Prices Received by Month, US">
            <a:extLst>
              <a:ext uri="{FF2B5EF4-FFF2-40B4-BE49-F238E27FC236}">
                <a16:creationId xmlns:a16="http://schemas.microsoft.com/office/drawing/2014/main" id="{B858555B-A6A8-6FAC-7BB0-D45297BBD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4" b="2745"/>
          <a:stretch/>
        </p:blipFill>
        <p:spPr bwMode="auto">
          <a:xfrm>
            <a:off x="1841313" y="1443576"/>
            <a:ext cx="8509374" cy="52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88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FB370FC-B4D3-9CE0-8487-57D7F144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genetics lowers production 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EAE29-EAB2-0A42-A3F5-6961F78DE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PTA (predicted transmitting ability) represents ½ of the cow’s genetic merit.</a:t>
            </a:r>
          </a:p>
          <a:p>
            <a:r>
              <a:rPr lang="en-US" sz="2800" dirty="0"/>
              <a:t>A difference between herds of $439 in PTA NM$ means the cows in the better herd will produce </a:t>
            </a:r>
            <a:r>
              <a:rPr lang="en-US" sz="2800" u="sng" dirty="0">
                <a:solidFill>
                  <a:srgbClr val="FF0000"/>
                </a:solidFill>
              </a:rPr>
              <a:t>$878 more net profit </a:t>
            </a:r>
            <a:r>
              <a:rPr lang="en-US" sz="2800" dirty="0"/>
              <a:t>over their lifetime.</a:t>
            </a:r>
          </a:p>
          <a:p>
            <a:r>
              <a:rPr lang="en-US" sz="2800" dirty="0"/>
              <a:t>USDA’s calculations have the average 305-ME at 27,000 lbs. and cows milking for 3 lactations.</a:t>
            </a:r>
          </a:p>
          <a:p>
            <a:r>
              <a:rPr lang="en-US" sz="2800" dirty="0"/>
              <a:t>If the average cost of production per cwt is </a:t>
            </a:r>
            <a:r>
              <a:rPr lang="en-US" sz="2800" dirty="0">
                <a:solidFill>
                  <a:srgbClr val="FF0000"/>
                </a:solidFill>
              </a:rPr>
              <a:t>$18.00</a:t>
            </a:r>
            <a:r>
              <a:rPr lang="en-US" sz="2800" dirty="0"/>
              <a:t>…</a:t>
            </a:r>
          </a:p>
          <a:p>
            <a:pPr lvl="1"/>
            <a:r>
              <a:rPr lang="en-US" sz="2800" dirty="0"/>
              <a:t>A herd with an $878 advantage in the average genetic merit of their cows can produce milk at </a:t>
            </a:r>
            <a:r>
              <a:rPr lang="en-US" sz="2800" dirty="0">
                <a:solidFill>
                  <a:srgbClr val="FF0000"/>
                </a:solidFill>
              </a:rPr>
              <a:t>$16.92 per cwt</a:t>
            </a:r>
            <a:r>
              <a:rPr lang="en-US" sz="2800" dirty="0"/>
              <a:t>.</a:t>
            </a:r>
          </a:p>
          <a:p>
            <a:pPr marL="459306" lvl="1" indent="0" algn="r">
              <a:buNone/>
            </a:pPr>
            <a:r>
              <a:rPr lang="en-US" sz="2800" dirty="0"/>
              <a:t>(Slide courtesy of Dr. Tom Lawlor, Holstein Association USA.)</a:t>
            </a:r>
          </a:p>
        </p:txBody>
      </p:sp>
    </p:spTree>
    <p:extLst>
      <p:ext uri="{BB962C8B-B14F-4D97-AF65-F5344CB8AC3E}">
        <p14:creationId xmlns:p14="http://schemas.microsoft.com/office/powerpoint/2010/main" val="2098557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34062C2-3554-0645-B49B-331687AC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Production must increase as demand for food rises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C8E762-D9D8-CA4E-8F01-8083FC557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Genetic gains are cumulative</a:t>
            </a:r>
          </a:p>
          <a:p>
            <a:r>
              <a:rPr lang="en-US" dirty="0"/>
              <a:t>Healthy farm economies support</a:t>
            </a:r>
            <a:br>
              <a:rPr lang="en-US" dirty="0"/>
            </a:br>
            <a:r>
              <a:rPr lang="en-US" dirty="0"/>
              <a:t>healthy national economies</a:t>
            </a:r>
          </a:p>
          <a:p>
            <a:r>
              <a:rPr lang="en-US" dirty="0"/>
              <a:t>Increased efficiency reduces</a:t>
            </a:r>
            <a:br>
              <a:rPr lang="en-US" dirty="0"/>
            </a:br>
            <a:r>
              <a:rPr lang="en-US" dirty="0"/>
              <a:t>environmental footprint</a:t>
            </a:r>
          </a:p>
          <a:p>
            <a:endParaRPr lang="en-US" dirty="0"/>
          </a:p>
        </p:txBody>
      </p:sp>
      <p:pic>
        <p:nvPicPr>
          <p:cNvPr id="1028" name="Picture 4" descr="https://www.nationalgeographic.com/foodfeatures/feeding-9-billion/img/Feeding_9B_yield_1.jpg">
            <a:extLst>
              <a:ext uri="{FF2B5EF4-FFF2-40B4-BE49-F238E27FC236}">
                <a16:creationId xmlns:a16="http://schemas.microsoft.com/office/drawing/2014/main" id="{7F3444C9-BFCA-CB45-A7BE-BBE80EFC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333921"/>
            <a:ext cx="4981401" cy="36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8BD131-56D1-0F45-AA1B-C9FDB0F926A1}"/>
              </a:ext>
            </a:extLst>
          </p:cNvPr>
          <p:cNvSpPr/>
          <p:nvPr/>
        </p:nvSpPr>
        <p:spPr>
          <a:xfrm>
            <a:off x="7242463" y="4948645"/>
            <a:ext cx="4721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i="1" dirty="0">
                <a:solidFill>
                  <a:srgbClr val="00337F"/>
                </a:solidFill>
              </a:rPr>
              <a:t>Source: </a:t>
            </a:r>
            <a:r>
              <a:rPr lang="en-US" sz="1600" b="1" dirty="0">
                <a:solidFill>
                  <a:srgbClr val="00337F"/>
                </a:solidFill>
              </a:rPr>
              <a:t>National Geographic (</a:t>
            </a:r>
            <a:r>
              <a:rPr lang="en-US" sz="1600" b="1" dirty="0">
                <a:solidFill>
                  <a:srgbClr val="00337F"/>
                </a:solidFill>
                <a:hlinkClick r:id="rId3"/>
              </a:rPr>
              <a:t>https://www.nationalgeographic.com/foodfeatures/feeding-9-billion/</a:t>
            </a:r>
            <a:r>
              <a:rPr lang="en-US" sz="1600" b="1" dirty="0">
                <a:solidFill>
                  <a:srgbClr val="0033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43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FF9AA3-13E2-0C45-B2AA-A3B6EAAE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Environmental stewardship matters</a:t>
            </a:r>
          </a:p>
        </p:txBody>
      </p:sp>
      <p:pic>
        <p:nvPicPr>
          <p:cNvPr id="1026" name="Picture 2" descr="Infographic shows U.S. Greenhouse Gas Emissions in 2019: 3% Fluorinated gases, 7% Nitrious oxide (N2O), 10% Methane (CH4), and 80% Carbon dioxide (CO2); Total U.S. Greenhouse Gas Emissions by Economic Sector in 2019: 29% Transportation, 25% Electricity Generation, 23% Industry, 10% Agriculture, 7% Commercial, 6% Residential.">
            <a:extLst>
              <a:ext uri="{FF2B5EF4-FFF2-40B4-BE49-F238E27FC236}">
                <a16:creationId xmlns:a16="http://schemas.microsoft.com/office/drawing/2014/main" id="{26001208-1EF5-3946-A4FE-B01913E6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08" y="1442746"/>
            <a:ext cx="9622383" cy="463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60B84-886F-4344-A036-10575F3C02CF}"/>
              </a:ext>
            </a:extLst>
          </p:cNvPr>
          <p:cNvSpPr txBox="1"/>
          <p:nvPr/>
        </p:nvSpPr>
        <p:spPr>
          <a:xfrm>
            <a:off x="5794729" y="6154527"/>
            <a:ext cx="5187639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99" b="1" dirty="0">
                <a:solidFill>
                  <a:schemeClr val="bg1"/>
                </a:solidFill>
              </a:rPr>
              <a:t>Source:</a:t>
            </a:r>
            <a:r>
              <a:rPr lang="en-US" sz="1199" dirty="0">
                <a:solidFill>
                  <a:schemeClr val="bg1"/>
                </a:solidFill>
              </a:rPr>
              <a:t> U.S. EPA (2021; https://</a:t>
            </a:r>
            <a:r>
              <a:rPr lang="en-US" sz="1199" dirty="0" err="1">
                <a:solidFill>
                  <a:schemeClr val="bg1"/>
                </a:solidFill>
              </a:rPr>
              <a:t>cfpub.epa.gov</a:t>
            </a:r>
            <a:r>
              <a:rPr lang="en-US" sz="1199" dirty="0">
                <a:solidFill>
                  <a:schemeClr val="bg1"/>
                </a:solidFill>
              </a:rPr>
              <a:t>/</a:t>
            </a:r>
            <a:r>
              <a:rPr lang="en-US" sz="1199" dirty="0" err="1">
                <a:solidFill>
                  <a:schemeClr val="bg1"/>
                </a:solidFill>
              </a:rPr>
              <a:t>ghgdata</a:t>
            </a:r>
            <a:r>
              <a:rPr lang="en-US" sz="1199" dirty="0">
                <a:solidFill>
                  <a:schemeClr val="bg1"/>
                </a:solidFill>
              </a:rPr>
              <a:t>/</a:t>
            </a:r>
            <a:r>
              <a:rPr lang="en-US" sz="1199" dirty="0" err="1">
                <a:solidFill>
                  <a:schemeClr val="bg1"/>
                </a:solidFill>
              </a:rPr>
              <a:t>inventoryexplorer</a:t>
            </a:r>
            <a:r>
              <a:rPr lang="en-US" sz="1199" dirty="0">
                <a:solidFill>
                  <a:schemeClr val="bg1"/>
                </a:solidFill>
              </a:rPr>
              <a:t>/).</a:t>
            </a:r>
          </a:p>
        </p:txBody>
      </p:sp>
    </p:spTree>
    <p:extLst>
      <p:ext uri="{BB962C8B-B14F-4D97-AF65-F5344CB8AC3E}">
        <p14:creationId xmlns:p14="http://schemas.microsoft.com/office/powerpoint/2010/main" val="339980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75908-90F2-648B-01F8-7EF9BB98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0C623-B9F1-8AE4-46C8-71A909B6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1364"/>
            <a:ext cx="10972800" cy="1561328"/>
          </a:xfrm>
        </p:spPr>
        <p:txBody>
          <a:bodyPr>
            <a:normAutofit/>
          </a:bodyPr>
          <a:lstStyle/>
          <a:p>
            <a:r>
              <a:rPr lang="en-US" dirty="0"/>
              <a:t>Concluding thoughts</a:t>
            </a:r>
          </a:p>
        </p:txBody>
      </p:sp>
    </p:spTree>
    <p:extLst>
      <p:ext uri="{BB962C8B-B14F-4D97-AF65-F5344CB8AC3E}">
        <p14:creationId xmlns:p14="http://schemas.microsoft.com/office/powerpoint/2010/main" val="2696361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National Cooperators Database</a:t>
            </a:r>
            <a:endParaRPr lang="en-US" altLang="en-US" dirty="0">
              <a:solidFill>
                <a:schemeClr val="hlink"/>
              </a:solidFill>
            </a:endParaRPr>
          </a:p>
        </p:txBody>
      </p:sp>
      <p:pic>
        <p:nvPicPr>
          <p:cNvPr id="764934" name="Picture 6" descr="1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7" y="1588207"/>
            <a:ext cx="7753955" cy="442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14854-FC3D-4945-986E-C5BC527A7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7145" y="2019686"/>
            <a:ext cx="4614692" cy="3461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D5B69-A18F-734C-BDD3-8BE89AC9581D}"/>
              </a:ext>
            </a:extLst>
          </p:cNvPr>
          <p:cNvSpPr txBox="1"/>
          <p:nvPr/>
        </p:nvSpPr>
        <p:spPr>
          <a:xfrm>
            <a:off x="341971" y="1676236"/>
            <a:ext cx="149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1935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377B8-0BD0-D74D-9AE4-AAC275CBF3CE}"/>
              </a:ext>
            </a:extLst>
          </p:cNvPr>
          <p:cNvSpPr txBox="1"/>
          <p:nvPr/>
        </p:nvSpPr>
        <p:spPr>
          <a:xfrm>
            <a:off x="10404566" y="5536935"/>
            <a:ext cx="149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43383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much data do we have?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77042E-847E-284B-B0CA-17FE40BB4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62158"/>
              </p:ext>
            </p:extLst>
          </p:nvPr>
        </p:nvGraphicFramePr>
        <p:xfrm>
          <a:off x="613171" y="1585968"/>
          <a:ext cx="10965658" cy="43879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87006">
                  <a:extLst>
                    <a:ext uri="{9D8B030D-6E8A-4147-A177-3AD203B41FA5}">
                      <a16:colId xmlns:a16="http://schemas.microsoft.com/office/drawing/2014/main" val="378668557"/>
                    </a:ext>
                  </a:extLst>
                </a:gridCol>
                <a:gridCol w="3378652">
                  <a:extLst>
                    <a:ext uri="{9D8B030D-6E8A-4147-A177-3AD203B41FA5}">
                      <a16:colId xmlns:a16="http://schemas.microsoft.com/office/drawing/2014/main" val="3928014436"/>
                    </a:ext>
                  </a:extLst>
                </a:gridCol>
              </a:tblGrid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Type of information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Number of records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4212871171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Pedigrees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75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3338649888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Animal genotypes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9.5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3866785925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Lactation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105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3299581423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Fertility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96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757994212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Health event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11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344002779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Calving difficulty scores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39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1573552686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Feed intake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10,000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301630298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Animals receiving evaluations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80.5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074493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782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EAA9DC7-3356-494A-3AA2-C9E5CEF5C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24" y="1487997"/>
            <a:ext cx="10439863" cy="52158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1643A-352E-4348-A35E-B611B89D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Genotypes are plentiful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A78697-7F78-BA40-931A-AC27A97E3400}"/>
              </a:ext>
            </a:extLst>
          </p:cNvPr>
          <p:cNvGrpSpPr/>
          <p:nvPr/>
        </p:nvGrpSpPr>
        <p:grpSpPr>
          <a:xfrm>
            <a:off x="2895410" y="1463040"/>
            <a:ext cx="3680201" cy="3176195"/>
            <a:chOff x="-1811574" y="2148087"/>
            <a:chExt cx="2605655" cy="2106957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8FD81DE-D5CD-954E-A6FF-59EB2300366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6330" y="2148087"/>
              <a:ext cx="2560411" cy="1882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2374D8-1302-FE45-A8C8-F16CB5C02D37}"/>
                </a:ext>
              </a:extLst>
            </p:cNvPr>
            <p:cNvSpPr/>
            <p:nvPr/>
          </p:nvSpPr>
          <p:spPr>
            <a:xfrm>
              <a:off x="-1811574" y="4038879"/>
              <a:ext cx="1764948" cy="216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0957"/>
              <a:r>
                <a:rPr lang="en-US" sz="1467" b="1" i="1" dirty="0">
                  <a:solidFill>
                    <a:srgbClr val="00523C"/>
                  </a:solidFill>
                  <a:cs typeface="Calibri" pitchFamily="34" charset="0"/>
                </a:rPr>
                <a:t>Photo: </a:t>
              </a:r>
              <a:r>
                <a:rPr lang="en-US" sz="1467" b="1" dirty="0" err="1">
                  <a:solidFill>
                    <a:srgbClr val="244270"/>
                  </a:solidFill>
                  <a:cs typeface="Calibri" pitchFamily="34" charset="0"/>
                </a:rPr>
                <a:t>Zoetis</a:t>
              </a:r>
              <a:endParaRPr lang="en-US" sz="1467" b="1" dirty="0">
                <a:solidFill>
                  <a:srgbClr val="244270"/>
                </a:solidFill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35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854810"/>
            <a:ext cx="6219816" cy="4158252"/>
          </a:xfrm>
        </p:spPr>
        <p:txBody>
          <a:bodyPr>
            <a:normAutofit/>
          </a:bodyPr>
          <a:lstStyle/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Adoption of genomics in intensive dairying systems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Why genomic selection works so well in dairy cattle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Influence of genomics on farm management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Concluding thoughts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29580-E50A-2B40-B37F-F26DCCF5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16" y="1854810"/>
            <a:ext cx="5124272" cy="382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4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Largest genomic databases</a:t>
            </a:r>
            <a:endParaRPr lang="en-US" sz="20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399488"/>
              </p:ext>
            </p:extLst>
          </p:nvPr>
        </p:nvGraphicFramePr>
        <p:xfrm>
          <a:off x="596900" y="1352176"/>
          <a:ext cx="10972798" cy="4324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7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381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endParaRPr lang="en-US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Ancestry.com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23and</a:t>
                      </a:r>
                      <a:r>
                        <a:rPr lang="en-US" sz="27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Me</a:t>
                      </a:r>
                      <a:endParaRPr lang="en-US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CDC</a:t>
                      </a:r>
                      <a:r>
                        <a:rPr lang="en-US" sz="2700" b="1" spc="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B/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USDA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Genotypes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&gt;2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5 million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12 million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&gt;10 million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Species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Countries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88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Genotyping cost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$99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$99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~$40+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Delivery (weeks)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6–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“a few”</a:t>
                      </a:r>
                      <a:endParaRPr lang="en-US" sz="27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1–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DNA generations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Few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Few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EBV reliability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Low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High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6898" y="5597617"/>
            <a:ext cx="10174929" cy="5030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000"/>
              </a:lnSpc>
              <a:spcAft>
                <a:spcPts val="600"/>
              </a:spcAft>
              <a:tabLst>
                <a:tab pos="1262031" algn="l"/>
              </a:tabLst>
            </a:pPr>
            <a:r>
              <a:rPr lang="en-US" sz="1600" b="1" i="1" dirty="0">
                <a:latin typeface="Calibri" pitchFamily="34" charset="0"/>
              </a:rPr>
              <a:t>Source: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hlinkClick r:id="rId3"/>
              </a:rPr>
              <a:t>https://www.23andme.com/</a:t>
            </a:r>
            <a:r>
              <a:rPr lang="en-US" sz="1600" b="1" dirty="0">
                <a:latin typeface="Calibri" pitchFamily="34" charset="0"/>
              </a:rPr>
              <a:t>; </a:t>
            </a:r>
            <a:r>
              <a:rPr lang="en-US" sz="1600" b="1" dirty="0">
                <a:latin typeface="Calibri" pitchFamily="34" charset="0"/>
                <a:hlinkClick r:id="rId4"/>
              </a:rPr>
              <a:t>https://www.ancestry.com/corporate/about-ancestry/company-facts</a:t>
            </a:r>
            <a:r>
              <a:rPr lang="en-US" sz="1600" b="1" u="sng" dirty="0">
                <a:latin typeface="Calibri" pitchFamily="34" charset="0"/>
              </a:rPr>
              <a:t>;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hlinkClick r:id="rId5"/>
              </a:rPr>
              <a:t>https://queries.uscdcb.com/Genotype/counts.html</a:t>
            </a:r>
            <a:r>
              <a:rPr lang="en-US" sz="1600" b="1" dirty="0">
                <a:latin typeface="Calibri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ED12D-0856-77C0-6D59-DB431B5C0E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63878" y="-2331"/>
            <a:ext cx="18288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3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Traits routinely evaluated in the US</a:t>
            </a:r>
          </a:p>
        </p:txBody>
      </p:sp>
      <p:graphicFrame>
        <p:nvGraphicFramePr>
          <p:cNvPr id="7" name="Table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550732"/>
              </p:ext>
            </p:extLst>
          </p:nvPr>
        </p:nvGraphicFramePr>
        <p:xfrm>
          <a:off x="596900" y="1441825"/>
          <a:ext cx="10972799" cy="4502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2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0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Milk &amp; fat yields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Bull conception rate</a:t>
                      </a:r>
                      <a:r>
                        <a:rPr lang="en-US" sz="2400" b="1" baseline="30000" dirty="0">
                          <a:solidFill>
                            <a:srgbClr val="00337F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Conformation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(type)</a:t>
                      </a:r>
                      <a:endParaRPr lang="en-US" sz="24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Cow &amp;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heifer conception rates</a:t>
                      </a:r>
                      <a:endParaRPr lang="en-US" sz="24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Protein yield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Cow livability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Productive life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Gestation length</a:t>
                      </a: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549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SCS (udder health)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2017</a:t>
                      </a:r>
                      <a:endParaRPr lang="en-US" sz="2400" b="1" dirty="0">
                        <a:solidFill>
                          <a:srgbClr val="BA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Residual feed intake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Calving ease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(dystocia)</a:t>
                      </a:r>
                      <a:r>
                        <a:rPr lang="en-US" sz="2400" b="1" baseline="30000" dirty="0">
                          <a:solidFill>
                            <a:srgbClr val="00337F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Cow health</a:t>
                      </a: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Daughter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pregnancy rate</a:t>
                      </a:r>
                      <a:endParaRPr lang="en-US" sz="24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Early first pregnancy</a:t>
                      </a: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Stillbirth rate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00523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938439"/>
                  </a:ext>
                </a:extLst>
              </a:tr>
            </a:tbl>
          </a:graphicData>
        </a:graphic>
      </p:graphicFrame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3855027" y="5313191"/>
            <a:ext cx="8249715" cy="72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Sire calving ease evaluated by Iowa State University</a:t>
            </a:r>
            <a:r>
              <a:rPr lang="en-US" b="1" dirty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(1978–99)</a:t>
            </a:r>
          </a:p>
          <a:p>
            <a:pPr algn="r"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Estimated relative conception rate evaluated by DRMS in Raleigh, NC </a:t>
            </a:r>
            <a:r>
              <a:rPr lang="en-US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(1986–2005</a:t>
            </a:r>
            <a:r>
              <a:rPr lang="en-US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6764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Genomics increased rates of gain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4BA916-8AB0-2049-9C5B-703A5CB3FD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309187"/>
              </p:ext>
            </p:extLst>
          </p:nvPr>
        </p:nvGraphicFramePr>
        <p:xfrm>
          <a:off x="311150" y="1380566"/>
          <a:ext cx="11569700" cy="473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A32B3-7B88-87A6-0A06-2C25F52FC14F}"/>
              </a:ext>
            </a:extLst>
          </p:cNvPr>
          <p:cNvCxnSpPr>
            <a:cxnSpLocks/>
          </p:cNvCxnSpPr>
          <p:nvPr/>
        </p:nvCxnSpPr>
        <p:spPr>
          <a:xfrm flipV="1">
            <a:off x="8742218" y="1854810"/>
            <a:ext cx="0" cy="3312935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441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2811780" y="2835065"/>
            <a:ext cx="5241609" cy="3678239"/>
            <a:chOff x="3527004" y="3005945"/>
            <a:chExt cx="3842750" cy="3679460"/>
          </a:xfrm>
        </p:grpSpPr>
        <p:pic>
          <p:nvPicPr>
            <p:cNvPr id="29389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6093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62063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0946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1614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0540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5425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0091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6542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1427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1"/>
          <p:cNvGrpSpPr>
            <a:grpSpLocks/>
          </p:cNvGrpSpPr>
          <p:nvPr/>
        </p:nvGrpSpPr>
        <p:grpSpPr bwMode="auto">
          <a:xfrm>
            <a:off x="589609" y="1371601"/>
            <a:ext cx="1893888" cy="4527551"/>
            <a:chOff x="931867" y="1905000"/>
            <a:chExt cx="1894115" cy="4527550"/>
          </a:xfrm>
        </p:grpSpPr>
        <p:pic>
          <p:nvPicPr>
            <p:cNvPr id="293927" name="Picture 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1905000"/>
              <a:ext cx="1436688" cy="452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28" name="Oval 100"/>
            <p:cNvSpPr>
              <a:spLocks noChangeArrowheads="1"/>
            </p:cNvSpPr>
            <p:nvPr/>
          </p:nvSpPr>
          <p:spPr bwMode="auto">
            <a:xfrm>
              <a:off x="931867" y="2101060"/>
              <a:ext cx="1894115" cy="513184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342891" indent="-342891" defTabSz="91437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Char char="l"/>
              </a:pPr>
              <a:endParaRPr lang="en-US" sz="1600"/>
            </a:p>
          </p:txBody>
        </p:sp>
      </p:grp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8144600" y="2835065"/>
            <a:ext cx="3834039" cy="26776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377"/>
            <a:r>
              <a:rPr lang="en-US" sz="2800" b="1" dirty="0"/>
              <a:t>For protein yield (h</a:t>
            </a:r>
            <a:r>
              <a:rPr lang="en-US" sz="2800" b="1" baseline="30000" dirty="0"/>
              <a:t>2 </a:t>
            </a:r>
            <a:r>
              <a:rPr lang="en-US" sz="2800" b="1" dirty="0"/>
              <a:t>= </a:t>
            </a:r>
            <a:r>
              <a:rPr lang="en-US" sz="2800" b="1" dirty="0">
                <a:solidFill>
                  <a:srgbClr val="00523C"/>
                </a:solidFill>
              </a:rPr>
              <a:t>0.30</a:t>
            </a:r>
            <a:r>
              <a:rPr lang="en-US" sz="2800" b="1" dirty="0"/>
              <a:t>), a genotype provides information equivalent to an additional </a:t>
            </a:r>
            <a:r>
              <a:rPr lang="en-US" sz="2800" b="1" dirty="0">
                <a:solidFill>
                  <a:srgbClr val="00523C"/>
                </a:solidFill>
              </a:rPr>
              <a:t>34 </a:t>
            </a:r>
            <a:r>
              <a:rPr lang="en-US" sz="2800" b="1" dirty="0"/>
              <a:t>daughters</a:t>
            </a:r>
          </a:p>
        </p:txBody>
      </p:sp>
      <p:grpSp>
        <p:nvGrpSpPr>
          <p:cNvPr id="4" name="Group 112"/>
          <p:cNvGrpSpPr>
            <a:grpSpLocks/>
          </p:cNvGrpSpPr>
          <p:nvPr/>
        </p:nvGrpSpPr>
        <p:grpSpPr bwMode="auto">
          <a:xfrm>
            <a:off x="2765043" y="1588972"/>
            <a:ext cx="9015761" cy="1008364"/>
            <a:chOff x="2279519" y="2095540"/>
            <a:chExt cx="6649875" cy="1008739"/>
          </a:xfrm>
        </p:grpSpPr>
        <p:pic>
          <p:nvPicPr>
            <p:cNvPr id="29393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99636" y="209554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9519" y="2095540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2891" y="2095540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26267" y="2095540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5722" y="211420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43270" y="211576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4387" y="2098739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38" name="TextBox 102"/>
            <p:cNvSpPr txBox="1">
              <a:spLocks noChangeArrowheads="1"/>
            </p:cNvSpPr>
            <p:nvPr/>
          </p:nvSpPr>
          <p:spPr bwMode="auto">
            <a:xfrm>
              <a:off x="2313990" y="2580865"/>
              <a:ext cx="6615404" cy="523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377"/>
              <a:r>
                <a:rPr lang="en-US" sz="2800" b="1" dirty="0"/>
                <a:t>Pedigree information is equivalent to data on 	</a:t>
              </a:r>
              <a:r>
                <a:rPr lang="en-US" sz="2800" b="1" dirty="0">
                  <a:solidFill>
                    <a:srgbClr val="00523C"/>
                  </a:solidFill>
                </a:rPr>
                <a:t>~7</a:t>
              </a:r>
              <a:r>
                <a:rPr lang="en-US" sz="2800" b="1" dirty="0"/>
                <a:t> </a:t>
              </a:r>
              <a:r>
                <a:rPr lang="en-US" sz="2800" b="1" dirty="0" err="1"/>
                <a:t>daus</a:t>
              </a:r>
              <a:r>
                <a:rPr lang="en-US" sz="2800" b="1" dirty="0"/>
                <a:t>. 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BD08B14-4E59-0E62-2B56-1935DA5A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SNP genotypes do?</a:t>
            </a:r>
          </a:p>
        </p:txBody>
      </p:sp>
    </p:spTree>
    <p:extLst>
      <p:ext uri="{BB962C8B-B14F-4D97-AF65-F5344CB8AC3E}">
        <p14:creationId xmlns:p14="http://schemas.microsoft.com/office/powerpoint/2010/main" val="2216039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genomics works for dairy cattle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Extensive historical data available </a:t>
            </a:r>
          </a:p>
          <a:p>
            <a:r>
              <a:rPr lang="en-US" dirty="0"/>
              <a:t>Well-developed genetic evaluation program</a:t>
            </a:r>
          </a:p>
          <a:p>
            <a:r>
              <a:rPr lang="en-US" dirty="0"/>
              <a:t>Widespread use of artificial insemination</a:t>
            </a:r>
          </a:p>
          <a:p>
            <a:r>
              <a:rPr lang="en-US" dirty="0"/>
              <a:t>Progeny-test programs</a:t>
            </a:r>
          </a:p>
          <a:p>
            <a:r>
              <a:rPr lang="en-US" dirty="0"/>
              <a:t>High-value animals worth the cost of genotyping</a:t>
            </a:r>
          </a:p>
          <a:p>
            <a:r>
              <a:rPr lang="en-US" dirty="0"/>
              <a:t>Long generation interval that can be reduced substantially by genomics</a:t>
            </a:r>
          </a:p>
        </p:txBody>
      </p:sp>
    </p:spTree>
    <p:extLst>
      <p:ext uri="{BB962C8B-B14F-4D97-AF65-F5344CB8AC3E}">
        <p14:creationId xmlns:p14="http://schemas.microsoft.com/office/powerpoint/2010/main" val="427352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F303BFE-65E7-5D45-B51C-617C167333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580535"/>
              </p:ext>
            </p:extLst>
          </p:nvPr>
        </p:nvGraphicFramePr>
        <p:xfrm>
          <a:off x="850037" y="1381025"/>
          <a:ext cx="10466525" cy="4710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4EF1ED-2543-5242-BE89-2C7A8668BB9D}"/>
              </a:ext>
            </a:extLst>
          </p:cNvPr>
          <p:cNvSpPr txBox="1"/>
          <p:nvPr/>
        </p:nvSpPr>
        <p:spPr>
          <a:xfrm>
            <a:off x="2400851" y="3726498"/>
            <a:ext cx="8571950" cy="11993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98" b="1" dirty="0">
                <a:solidFill>
                  <a:schemeClr val="accent1"/>
                </a:solidFill>
              </a:rPr>
              <a:t>PTA(NM$) = $3,652 = €3,295</a:t>
            </a:r>
          </a:p>
          <a:p>
            <a:r>
              <a:rPr lang="en-US" sz="2398" b="1" dirty="0">
                <a:solidFill>
                  <a:schemeClr val="accent2"/>
                </a:solidFill>
              </a:rPr>
              <a:t>The top bull is OCD THORSON  RIPCORD-ET at $1,484</a:t>
            </a:r>
          </a:p>
          <a:p>
            <a:r>
              <a:rPr lang="en-US" sz="2398" b="1" dirty="0">
                <a:solidFill>
                  <a:schemeClr val="accent2"/>
                </a:solidFill>
              </a:rPr>
              <a:t>The top cow is GENOSOURCE 84298 KINKY P-ET at $1,548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BBCA63-635B-D142-B79A-0461DEE4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best animal we can make?</a:t>
            </a:r>
          </a:p>
        </p:txBody>
      </p:sp>
    </p:spTree>
    <p:extLst>
      <p:ext uri="{BB962C8B-B14F-4D97-AF65-F5344CB8AC3E}">
        <p14:creationId xmlns:p14="http://schemas.microsoft.com/office/powerpoint/2010/main" val="3920963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4D84-2DBF-3E47-8A28-42113878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Inbreeding in US Holsteins </a:t>
            </a:r>
            <a:r>
              <a:rPr lang="en-US" sz="3300" dirty="0"/>
              <a:t>(P bulls)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288AA4-C2E1-75B3-13DA-062E960E0A7C}"/>
              </a:ext>
            </a:extLst>
          </p:cNvPr>
          <p:cNvGrpSpPr/>
          <p:nvPr/>
        </p:nvGrpSpPr>
        <p:grpSpPr>
          <a:xfrm>
            <a:off x="843673" y="1308847"/>
            <a:ext cx="10504650" cy="4939553"/>
            <a:chOff x="1674645" y="2617694"/>
            <a:chExt cx="21009300" cy="9879106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494E559F-04DF-03DD-A4DC-FB93DC0C1C1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674645" y="2617694"/>
            <a:ext cx="21009300" cy="98791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Google Shape;121;g27280f0808f_0_30">
              <a:extLst>
                <a:ext uri="{FF2B5EF4-FFF2-40B4-BE49-F238E27FC236}">
                  <a16:creationId xmlns:a16="http://schemas.microsoft.com/office/drawing/2014/main" id="{7AEE9447-E850-FD1E-CDAA-BFC810EEB57B}"/>
                </a:ext>
              </a:extLst>
            </p:cNvPr>
            <p:cNvSpPr txBox="1"/>
            <p:nvPr/>
          </p:nvSpPr>
          <p:spPr>
            <a:xfrm>
              <a:off x="19930789" y="11859026"/>
              <a:ext cx="2753156" cy="49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63" tIns="45663" rIns="91363" bIns="45663" anchor="t" anchorCtr="0">
              <a:spAutoFit/>
            </a:bodyPr>
            <a:lstStyle/>
            <a:p>
              <a:r>
                <a:rPr lang="en-US" sz="1000" b="1" dirty="0">
                  <a:solidFill>
                    <a:schemeClr val="dk1"/>
                  </a:solidFill>
                  <a:latin typeface="Leelawadee"/>
                  <a:ea typeface="Leelawadee"/>
                  <a:cs typeface="Leelawadee"/>
                  <a:sym typeface="Leelawadee"/>
                </a:rPr>
                <a:t>Source:</a:t>
              </a:r>
              <a:r>
                <a:rPr lang="en-US" sz="1000" dirty="0">
                  <a:solidFill>
                    <a:schemeClr val="dk1"/>
                  </a:solidFill>
                  <a:latin typeface="Leelawadee"/>
                  <a:ea typeface="Leelawadee"/>
                  <a:cs typeface="Leelawadee"/>
                  <a:sym typeface="Leelawadee"/>
                </a:rPr>
                <a:t> CDCB (2024)</a:t>
              </a:r>
              <a:endParaRPr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6637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5F16-A60B-D343-8DE2-0CADBCCA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inbreeding?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937776E-E2B7-324B-A9BA-557E83306F48}"/>
              </a:ext>
            </a:extLst>
          </p:cNvPr>
          <p:cNvGraphicFramePr>
            <a:graphicFrameLocks noGrp="1"/>
          </p:cNvGraphicFramePr>
          <p:nvPr/>
        </p:nvGraphicFramePr>
        <p:xfrm>
          <a:off x="368786" y="2160457"/>
          <a:ext cx="11217276" cy="1370221"/>
        </p:xfrm>
        <a:graphic>
          <a:graphicData uri="http://schemas.openxmlformats.org/drawingml/2006/table">
            <a:tbl>
              <a:tblPr/>
              <a:tblGrid>
                <a:gridCol w="1349071">
                  <a:extLst>
                    <a:ext uri="{9D8B030D-6E8A-4147-A177-3AD203B41FA5}">
                      <a16:colId xmlns:a16="http://schemas.microsoft.com/office/drawing/2014/main" val="721658890"/>
                    </a:ext>
                  </a:extLst>
                </a:gridCol>
                <a:gridCol w="1119226">
                  <a:extLst>
                    <a:ext uri="{9D8B030D-6E8A-4147-A177-3AD203B41FA5}">
                      <a16:colId xmlns:a16="http://schemas.microsoft.com/office/drawing/2014/main" val="246976042"/>
                    </a:ext>
                  </a:extLst>
                </a:gridCol>
                <a:gridCol w="1623974">
                  <a:extLst>
                    <a:ext uri="{9D8B030D-6E8A-4147-A177-3AD203B41FA5}">
                      <a16:colId xmlns:a16="http://schemas.microsoft.com/office/drawing/2014/main" val="1005998815"/>
                    </a:ext>
                  </a:extLst>
                </a:gridCol>
                <a:gridCol w="1258214">
                  <a:extLst>
                    <a:ext uri="{9D8B030D-6E8A-4147-A177-3AD203B41FA5}">
                      <a16:colId xmlns:a16="http://schemas.microsoft.com/office/drawing/2014/main" val="1408885165"/>
                    </a:ext>
                  </a:extLst>
                </a:gridCol>
                <a:gridCol w="1221639">
                  <a:extLst>
                    <a:ext uri="{9D8B030D-6E8A-4147-A177-3AD203B41FA5}">
                      <a16:colId xmlns:a16="http://schemas.microsoft.com/office/drawing/2014/main" val="4053276152"/>
                    </a:ext>
                  </a:extLst>
                </a:gridCol>
                <a:gridCol w="1228953">
                  <a:extLst>
                    <a:ext uri="{9D8B030D-6E8A-4147-A177-3AD203B41FA5}">
                      <a16:colId xmlns:a16="http://schemas.microsoft.com/office/drawing/2014/main" val="1704521580"/>
                    </a:ext>
                  </a:extLst>
                </a:gridCol>
                <a:gridCol w="1141172">
                  <a:extLst>
                    <a:ext uri="{9D8B030D-6E8A-4147-A177-3AD203B41FA5}">
                      <a16:colId xmlns:a16="http://schemas.microsoft.com/office/drawing/2014/main" val="3185687685"/>
                    </a:ext>
                  </a:extLst>
                </a:gridCol>
                <a:gridCol w="1028663">
                  <a:extLst>
                    <a:ext uri="{9D8B030D-6E8A-4147-A177-3AD203B41FA5}">
                      <a16:colId xmlns:a16="http://schemas.microsoft.com/office/drawing/2014/main" val="1958595697"/>
                    </a:ext>
                  </a:extLst>
                </a:gridCol>
                <a:gridCol w="1246364">
                  <a:extLst>
                    <a:ext uri="{9D8B030D-6E8A-4147-A177-3AD203B41FA5}">
                      <a16:colId xmlns:a16="http://schemas.microsoft.com/office/drawing/2014/main" val="138345611"/>
                    </a:ext>
                  </a:extLst>
                </a:gridCol>
              </a:tblGrid>
              <a:tr h="4863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Milk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Fat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Protein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SCS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DPR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HCR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CCR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LIV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76225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-72.4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-2.66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-2.08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0.01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-0.29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-0.10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6098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-18.1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-0.67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-0.52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0.025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-0.025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01718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52CF1E-77F4-7E48-811B-1BF110DFA984}"/>
              </a:ext>
            </a:extLst>
          </p:cNvPr>
          <p:cNvSpPr txBox="1"/>
          <p:nvPr/>
        </p:nvSpPr>
        <p:spPr>
          <a:xfrm>
            <a:off x="368786" y="3533884"/>
            <a:ext cx="7071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Source:</a:t>
            </a:r>
            <a:r>
              <a:rPr lang="en-US" sz="1600" dirty="0"/>
              <a:t> CDCB (https://</a:t>
            </a:r>
            <a:r>
              <a:rPr lang="en-US" sz="1600" dirty="0" err="1"/>
              <a:t>queries.uscdcb.com</a:t>
            </a:r>
            <a:r>
              <a:rPr lang="en-US" sz="1600" dirty="0"/>
              <a:t>/</a:t>
            </a:r>
            <a:r>
              <a:rPr lang="en-US" sz="1600" dirty="0" err="1"/>
              <a:t>eval</a:t>
            </a:r>
            <a:r>
              <a:rPr lang="en-US" sz="1600" dirty="0"/>
              <a:t>/summary/</a:t>
            </a:r>
            <a:r>
              <a:rPr lang="en-US" sz="1600" dirty="0" err="1"/>
              <a:t>Bmean_bases_het.cfm</a:t>
            </a:r>
            <a:r>
              <a:rPr lang="en-US" sz="1600" dirty="0"/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91D48-1626-FD42-8A93-054CD1616A02}"/>
              </a:ext>
            </a:extLst>
          </p:cNvPr>
          <p:cNvSpPr txBox="1"/>
          <p:nvPr/>
        </p:nvSpPr>
        <p:spPr>
          <a:xfrm>
            <a:off x="601381" y="1541941"/>
            <a:ext cx="10924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Change in phenotypic performance per 1% (0.25%) increase in inbreeding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C84919-B209-4443-8FDB-68D043A353E5}"/>
              </a:ext>
            </a:extLst>
          </p:cNvPr>
          <p:cNvGraphicFramePr>
            <a:graphicFrameLocks noGrp="1"/>
          </p:cNvGraphicFramePr>
          <p:nvPr/>
        </p:nvGraphicFramePr>
        <p:xfrm>
          <a:off x="368786" y="4654222"/>
          <a:ext cx="11217276" cy="928261"/>
        </p:xfrm>
        <a:graphic>
          <a:graphicData uri="http://schemas.openxmlformats.org/drawingml/2006/table">
            <a:tbl>
              <a:tblPr/>
              <a:tblGrid>
                <a:gridCol w="1349071">
                  <a:extLst>
                    <a:ext uri="{9D8B030D-6E8A-4147-A177-3AD203B41FA5}">
                      <a16:colId xmlns:a16="http://schemas.microsoft.com/office/drawing/2014/main" val="721658890"/>
                    </a:ext>
                  </a:extLst>
                </a:gridCol>
                <a:gridCol w="1119226">
                  <a:extLst>
                    <a:ext uri="{9D8B030D-6E8A-4147-A177-3AD203B41FA5}">
                      <a16:colId xmlns:a16="http://schemas.microsoft.com/office/drawing/2014/main" val="246976042"/>
                    </a:ext>
                  </a:extLst>
                </a:gridCol>
                <a:gridCol w="1623974">
                  <a:extLst>
                    <a:ext uri="{9D8B030D-6E8A-4147-A177-3AD203B41FA5}">
                      <a16:colId xmlns:a16="http://schemas.microsoft.com/office/drawing/2014/main" val="1005998815"/>
                    </a:ext>
                  </a:extLst>
                </a:gridCol>
                <a:gridCol w="1258214">
                  <a:extLst>
                    <a:ext uri="{9D8B030D-6E8A-4147-A177-3AD203B41FA5}">
                      <a16:colId xmlns:a16="http://schemas.microsoft.com/office/drawing/2014/main" val="1408885165"/>
                    </a:ext>
                  </a:extLst>
                </a:gridCol>
                <a:gridCol w="1221639">
                  <a:extLst>
                    <a:ext uri="{9D8B030D-6E8A-4147-A177-3AD203B41FA5}">
                      <a16:colId xmlns:a16="http://schemas.microsoft.com/office/drawing/2014/main" val="4053276152"/>
                    </a:ext>
                  </a:extLst>
                </a:gridCol>
                <a:gridCol w="1228953">
                  <a:extLst>
                    <a:ext uri="{9D8B030D-6E8A-4147-A177-3AD203B41FA5}">
                      <a16:colId xmlns:a16="http://schemas.microsoft.com/office/drawing/2014/main" val="1704521580"/>
                    </a:ext>
                  </a:extLst>
                </a:gridCol>
                <a:gridCol w="1141172">
                  <a:extLst>
                    <a:ext uri="{9D8B030D-6E8A-4147-A177-3AD203B41FA5}">
                      <a16:colId xmlns:a16="http://schemas.microsoft.com/office/drawing/2014/main" val="3185687685"/>
                    </a:ext>
                  </a:extLst>
                </a:gridCol>
                <a:gridCol w="1028663">
                  <a:extLst>
                    <a:ext uri="{9D8B030D-6E8A-4147-A177-3AD203B41FA5}">
                      <a16:colId xmlns:a16="http://schemas.microsoft.com/office/drawing/2014/main" val="1958595697"/>
                    </a:ext>
                  </a:extLst>
                </a:gridCol>
                <a:gridCol w="1246364">
                  <a:extLst>
                    <a:ext uri="{9D8B030D-6E8A-4147-A177-3AD203B41FA5}">
                      <a16:colId xmlns:a16="http://schemas.microsoft.com/office/drawing/2014/main" val="138345611"/>
                    </a:ext>
                  </a:extLst>
                </a:gridCol>
              </a:tblGrid>
              <a:tr h="4863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Milk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Fat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Protein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SCS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DPR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HCR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CCR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LIV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76225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+126.9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+7.7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+4.4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+0.49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FF"/>
                          </a:highlight>
                        </a:rPr>
                        <a:t>-0.02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FF"/>
                          </a:highlight>
                        </a:rPr>
                        <a:t>+0.03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+0.15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+0.15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+0.25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6098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68DD649-8C2B-B748-BE77-4C009292DE37}"/>
              </a:ext>
            </a:extLst>
          </p:cNvPr>
          <p:cNvSpPr txBox="1"/>
          <p:nvPr/>
        </p:nvSpPr>
        <p:spPr>
          <a:xfrm>
            <a:off x="368786" y="5582483"/>
            <a:ext cx="11389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Source:</a:t>
            </a:r>
            <a:r>
              <a:rPr lang="en-US" sz="1600" dirty="0"/>
              <a:t> AGIL, ARS, USDA (https://</a:t>
            </a:r>
            <a:r>
              <a:rPr lang="en-US" sz="1600" dirty="0" err="1"/>
              <a:t>www.ars.usda.gov</a:t>
            </a:r>
            <a:r>
              <a:rPr lang="en-US" sz="1600" dirty="0"/>
              <a:t>/</a:t>
            </a:r>
            <a:r>
              <a:rPr lang="en-US" sz="1600" dirty="0" err="1"/>
              <a:t>ARSUserFiles</a:t>
            </a:r>
            <a:r>
              <a:rPr lang="en-US" sz="1600" dirty="0"/>
              <a:t>/80420530/Publications/ARR/nmcalc-2021_ARR-NM8.pdf).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F72AE2-520C-1447-9943-BF44B5D14289}"/>
              </a:ext>
            </a:extLst>
          </p:cNvPr>
          <p:cNvSpPr txBox="1"/>
          <p:nvPr/>
        </p:nvSpPr>
        <p:spPr>
          <a:xfrm>
            <a:off x="1426468" y="4101144"/>
            <a:ext cx="8984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Change in genetic potential per year when selecting on NM$</a:t>
            </a:r>
          </a:p>
        </p:txBody>
      </p:sp>
    </p:spTree>
    <p:extLst>
      <p:ext uri="{BB962C8B-B14F-4D97-AF65-F5344CB8AC3E}">
        <p14:creationId xmlns:p14="http://schemas.microsoft.com/office/powerpoint/2010/main" val="2354713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genetic defects in US Holsteins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290" y="5601479"/>
            <a:ext cx="11844209" cy="9800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1965" indent="-85342">
              <a:lnSpc>
                <a:spcPts val="1867"/>
              </a:lnSpc>
            </a:pPr>
            <a:r>
              <a:rPr lang="en-US" sz="1867" b="1" baseline="30000" dirty="0">
                <a:solidFill>
                  <a:srgbClr val="000000"/>
                </a:solidFill>
              </a:rPr>
              <a:t>1</a:t>
            </a:r>
            <a:r>
              <a:rPr lang="en-US" sz="1867" b="1" dirty="0">
                <a:solidFill>
                  <a:srgbClr val="000000"/>
                </a:solidFill>
              </a:rPr>
              <a:t>Timing of embryonic loss/calf death for homozygous animals: B = calf death at/shortly after birth,</a:t>
            </a:r>
          </a:p>
          <a:p>
            <a:pPr marL="85342" indent="-97534">
              <a:lnSpc>
                <a:spcPts val="1867"/>
              </a:lnSpc>
            </a:pPr>
            <a:r>
              <a:rPr lang="en-US" sz="1867" b="1" dirty="0">
                <a:solidFill>
                  <a:srgbClr val="000000"/>
                </a:solidFill>
              </a:rPr>
              <a:t>	E = embryonic loss/abortion, W = calf death weeks/months after birth </a:t>
            </a:r>
            <a:r>
              <a:rPr lang="en-US" sz="1867" b="1" dirty="0">
                <a:solidFill>
                  <a:schemeClr val="tx2"/>
                </a:solidFill>
              </a:rPr>
              <a:t>(Cole et al., 2018)</a:t>
            </a:r>
            <a:r>
              <a:rPr lang="en-US" sz="1867" b="1" dirty="0">
                <a:solidFill>
                  <a:srgbClr val="000000"/>
                </a:solidFill>
              </a:rPr>
              <a:t>.</a:t>
            </a:r>
          </a:p>
          <a:p>
            <a:pPr marL="85342" indent="-97534">
              <a:lnSpc>
                <a:spcPts val="1867"/>
              </a:lnSpc>
            </a:pPr>
            <a:endParaRPr lang="en-US" sz="1867" b="1" dirty="0">
              <a:solidFill>
                <a:srgbClr val="000000"/>
              </a:solidFill>
            </a:endParaRPr>
          </a:p>
          <a:p>
            <a:pPr marL="85342" indent="-97534">
              <a:lnSpc>
                <a:spcPts val="1867"/>
              </a:lnSpc>
            </a:pPr>
            <a:endParaRPr lang="en-US" sz="1867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957321"/>
              </p:ext>
            </p:extLst>
          </p:nvPr>
        </p:nvGraphicFramePr>
        <p:xfrm>
          <a:off x="157290" y="1199371"/>
          <a:ext cx="11844209" cy="4315135"/>
        </p:xfrm>
        <a:graphic>
          <a:graphicData uri="http://schemas.openxmlformats.org/drawingml/2006/table">
            <a:tbl>
              <a:tblPr/>
              <a:tblGrid>
                <a:gridCol w="831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1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46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88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Haplo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Type</a:t>
                      </a: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Functional/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Gene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 name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chromosome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Location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Mbp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Haplotype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frequency (%)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Timing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HCD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Cholesterol deficiency/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APOB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78.0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0.34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Brachyspina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FANCI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21.2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0.28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HH1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APAF1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5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63.2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0.40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HH2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IFT80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107.1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0.68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HH3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SMC2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95.4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0.65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GART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1.3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0.09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TFB1M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9`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91.2</a:t>
                      </a: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–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91.9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2.50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HH6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SDE2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16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29.0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1.14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005759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BLAD/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ITGB2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145.1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0.03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HHC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CVM/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SLC35A3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3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1825" algn="dec"/>
                        </a:tabLs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	43.4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HHD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DUMPS/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UMPS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69.8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HHM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Mule foot/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LRP4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15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77.7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0.00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HMW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Muscle weakness/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CACNA1S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16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79.6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2.04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53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328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44594D-BD24-3ABD-9FA9-177534C0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haplotype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BDB62-32A1-41E3-5AD8-B5CAA2526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8E11545-7A16-7A10-3447-76E04542E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1"/>
          <a:stretch/>
        </p:blipFill>
        <p:spPr bwMode="auto">
          <a:xfrm>
            <a:off x="396663" y="1683873"/>
            <a:ext cx="11373273" cy="40934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265EB-5FCC-E7F6-35A7-6AB87D0AC20B}"/>
              </a:ext>
            </a:extLst>
          </p:cNvPr>
          <p:cNvSpPr txBox="1"/>
          <p:nvPr/>
        </p:nvSpPr>
        <p:spPr>
          <a:xfrm>
            <a:off x="9397581" y="5777346"/>
            <a:ext cx="279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 et al. (2025, in press)</a:t>
            </a:r>
          </a:p>
        </p:txBody>
      </p:sp>
    </p:spTree>
    <p:extLst>
      <p:ext uri="{BB962C8B-B14F-4D97-AF65-F5344CB8AC3E}">
        <p14:creationId xmlns:p14="http://schemas.microsoft.com/office/powerpoint/2010/main" val="103504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787D-F7D3-3F47-94B2-CF262470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1364"/>
            <a:ext cx="10972800" cy="1561328"/>
          </a:xfrm>
        </p:spPr>
        <p:txBody>
          <a:bodyPr>
            <a:normAutofit/>
          </a:bodyPr>
          <a:lstStyle/>
          <a:p>
            <a:r>
              <a:rPr lang="en-US" dirty="0"/>
              <a:t>Adoption of genomics in intensive dairying systems</a:t>
            </a:r>
          </a:p>
        </p:txBody>
      </p:sp>
    </p:spTree>
    <p:extLst>
      <p:ext uri="{BB962C8B-B14F-4D97-AF65-F5344CB8AC3E}">
        <p14:creationId xmlns:p14="http://schemas.microsoft.com/office/powerpoint/2010/main" val="2985829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B35CB3-8872-3E59-8B04-96AF93C4A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number of defects increasing?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13415-B8DF-7DC9-AE3C-5ED7F65C9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4274D90-D1A3-F15B-E270-66C474AFE8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205879"/>
              </p:ext>
            </p:extLst>
          </p:nvPr>
        </p:nvGraphicFramePr>
        <p:xfrm>
          <a:off x="474183" y="1331020"/>
          <a:ext cx="11243634" cy="477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D0C8FA7-8289-00CB-3B54-3913BB4C95AC}"/>
              </a:ext>
            </a:extLst>
          </p:cNvPr>
          <p:cNvSpPr txBox="1"/>
          <p:nvPr/>
        </p:nvSpPr>
        <p:spPr>
          <a:xfrm>
            <a:off x="9397581" y="5777346"/>
            <a:ext cx="279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 et al. (2025, in press)</a:t>
            </a:r>
          </a:p>
        </p:txBody>
      </p:sp>
    </p:spTree>
    <p:extLst>
      <p:ext uri="{BB962C8B-B14F-4D97-AF65-F5344CB8AC3E}">
        <p14:creationId xmlns:p14="http://schemas.microsoft.com/office/powerpoint/2010/main" val="3717165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1"/>
            <a:ext cx="11454109" cy="639763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4098" name="Picture 2" descr="https://scontent-iad3-1.xx.fbcdn.net/v/t1.0-9/284993_10151205085954274_1514695762_n.jpg?oh=a2e6ba8269e16eb97977977439c4bd35&amp;oe=57AC5E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6" y="897825"/>
            <a:ext cx="10751967" cy="506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4E1143-9500-B744-BD12-BE238419698C}"/>
              </a:ext>
            </a:extLst>
          </p:cNvPr>
          <p:cNvSpPr/>
          <p:nvPr/>
        </p:nvSpPr>
        <p:spPr>
          <a:xfrm>
            <a:off x="3272175" y="5960174"/>
            <a:ext cx="8199808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67" b="1" dirty="0">
                <a:solidFill>
                  <a:srgbClr val="00503E"/>
                </a:solidFill>
              </a:rPr>
              <a:t>Foundation of Gregor Mendel’s greenhouse, Brno, Czech Republic.</a:t>
            </a:r>
            <a:endParaRPr lang="en-US" sz="1467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4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1AF48-07DD-1FB6-D505-0D1AF7D61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F386-E217-A7AE-8B08-B835D95E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value of genetic selection?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750424"/>
              </p:ext>
            </p:extLst>
          </p:nvPr>
        </p:nvGraphicFramePr>
        <p:xfrm>
          <a:off x="596900" y="1290811"/>
          <a:ext cx="10685182" cy="480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0C23EBB-9A2B-E267-6F88-DC41BD5F22D0}"/>
              </a:ext>
            </a:extLst>
          </p:cNvPr>
          <p:cNvSpPr txBox="1"/>
          <p:nvPr/>
        </p:nvSpPr>
        <p:spPr>
          <a:xfrm>
            <a:off x="1976718" y="3666057"/>
            <a:ext cx="8780929" cy="9996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04784">
              <a:lnSpc>
                <a:spcPts val="3600"/>
              </a:lnSpc>
              <a:tabLst>
                <a:tab pos="304784" algn="l"/>
              </a:tabLst>
            </a:pPr>
            <a:r>
              <a:rPr lang="en-US" sz="2800" b="1" dirty="0"/>
              <a:t>Since 1957, </a:t>
            </a:r>
            <a:r>
              <a:rPr lang="en-US" sz="2800" b="1" dirty="0">
                <a:solidFill>
                  <a:srgbClr val="002060"/>
                </a:solidFill>
              </a:rPr>
              <a:t>management</a:t>
            </a:r>
            <a:r>
              <a:rPr lang="en-US" sz="2800" b="1" dirty="0"/>
              <a:t> (dark blue) was 28% of gains, and </a:t>
            </a:r>
            <a:r>
              <a:rPr lang="en-US" sz="2800" b="1" dirty="0">
                <a:solidFill>
                  <a:srgbClr val="002060"/>
                </a:solidFill>
              </a:rPr>
              <a:t>genetics</a:t>
            </a:r>
            <a:r>
              <a:rPr lang="en-US" sz="2800" b="1" dirty="0"/>
              <a:t> (light blue) was 71% of gains</a:t>
            </a:r>
          </a:p>
        </p:txBody>
      </p:sp>
    </p:spTree>
    <p:extLst>
      <p:ext uri="{BB962C8B-B14F-4D97-AF65-F5344CB8AC3E}">
        <p14:creationId xmlns:p14="http://schemas.microsoft.com/office/powerpoint/2010/main" val="1892821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22230" y="929326"/>
            <a:ext cx="9275287" cy="5716173"/>
            <a:chOff x="539839" y="1211093"/>
            <a:chExt cx="7774544" cy="4789975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 rot="21163818">
              <a:off x="4777537" y="2652832"/>
              <a:ext cx="856061" cy="557068"/>
            </a:xfrm>
            <a:custGeom>
              <a:avLst/>
              <a:gdLst>
                <a:gd name="T0" fmla="*/ 2147483647 w 9500"/>
                <a:gd name="T1" fmla="*/ 2147483647 h 6521"/>
                <a:gd name="T2" fmla="*/ 2147483647 w 9500"/>
                <a:gd name="T3" fmla="*/ 2147483647 h 6521"/>
                <a:gd name="T4" fmla="*/ 2147483647 w 9500"/>
                <a:gd name="T5" fmla="*/ 2147483647 h 6521"/>
                <a:gd name="T6" fmla="*/ 2147483647 w 9500"/>
                <a:gd name="T7" fmla="*/ 2147483647 h 6521"/>
                <a:gd name="T8" fmla="*/ 2147483647 w 9500"/>
                <a:gd name="T9" fmla="*/ 2147483647 h 6521"/>
                <a:gd name="T10" fmla="*/ 2147483647 w 9500"/>
                <a:gd name="T11" fmla="*/ 2147483647 h 6521"/>
                <a:gd name="T12" fmla="*/ 2147483647 w 9500"/>
                <a:gd name="T13" fmla="*/ 2147483647 h 6521"/>
                <a:gd name="T14" fmla="*/ 2147483647 w 9500"/>
                <a:gd name="T15" fmla="*/ 2147483647 h 6521"/>
                <a:gd name="T16" fmla="*/ 2147483647 w 9500"/>
                <a:gd name="T17" fmla="*/ 2147483647 h 6521"/>
                <a:gd name="T18" fmla="*/ 2147483647 w 9500"/>
                <a:gd name="T19" fmla="*/ 2147483647 h 6521"/>
                <a:gd name="T20" fmla="*/ 2147483647 w 9500"/>
                <a:gd name="T21" fmla="*/ 2147483647 h 6521"/>
                <a:gd name="T22" fmla="*/ 2147483647 w 9500"/>
                <a:gd name="T23" fmla="*/ 2147483647 h 6521"/>
                <a:gd name="T24" fmla="*/ 2147483647 w 9500"/>
                <a:gd name="T25" fmla="*/ 2147483647 h 6521"/>
                <a:gd name="T26" fmla="*/ 2147483647 w 9500"/>
                <a:gd name="T27" fmla="*/ 2147483647 h 6521"/>
                <a:gd name="T28" fmla="*/ 2147483647 w 9500"/>
                <a:gd name="T29" fmla="*/ 2147483647 h 6521"/>
                <a:gd name="T30" fmla="*/ 2147483647 w 9500"/>
                <a:gd name="T31" fmla="*/ 2147483647 h 6521"/>
                <a:gd name="T32" fmla="*/ 2147483647 w 9500"/>
                <a:gd name="T33" fmla="*/ 2147483647 h 6521"/>
                <a:gd name="T34" fmla="*/ 2147483647 w 9500"/>
                <a:gd name="T35" fmla="*/ 2147483647 h 6521"/>
                <a:gd name="T36" fmla="*/ 2147483647 w 9500"/>
                <a:gd name="T37" fmla="*/ 2147483647 h 6521"/>
                <a:gd name="T38" fmla="*/ 2147483647 w 9500"/>
                <a:gd name="T39" fmla="*/ 2147483647 h 6521"/>
                <a:gd name="T40" fmla="*/ 2147483647 w 9500"/>
                <a:gd name="T41" fmla="*/ 2147483647 h 6521"/>
                <a:gd name="T42" fmla="*/ 2147483647 w 9500"/>
                <a:gd name="T43" fmla="*/ 2147483647 h 6521"/>
                <a:gd name="T44" fmla="*/ 2147483647 w 9500"/>
                <a:gd name="T45" fmla="*/ 2147483647 h 6521"/>
                <a:gd name="T46" fmla="*/ 2147483647 w 9500"/>
                <a:gd name="T47" fmla="*/ 2147483647 h 6521"/>
                <a:gd name="T48" fmla="*/ 2147483647 w 9500"/>
                <a:gd name="T49" fmla="*/ 2147483647 h 6521"/>
                <a:gd name="T50" fmla="*/ 2147483647 w 9500"/>
                <a:gd name="T51" fmla="*/ 2147483647 h 6521"/>
                <a:gd name="T52" fmla="*/ 2147483647 w 9500"/>
                <a:gd name="T53" fmla="*/ 2147483647 h 6521"/>
                <a:gd name="T54" fmla="*/ 2147483647 w 9500"/>
                <a:gd name="T55" fmla="*/ 2147483647 h 6521"/>
                <a:gd name="T56" fmla="*/ 2147483647 w 9500"/>
                <a:gd name="T57" fmla="*/ 2147483647 h 6521"/>
                <a:gd name="T58" fmla="*/ 2147483647 w 9500"/>
                <a:gd name="T59" fmla="*/ 2147483647 h 6521"/>
                <a:gd name="T60" fmla="*/ 0 w 9500"/>
                <a:gd name="T61" fmla="*/ 2147483647 h 6521"/>
                <a:gd name="T62" fmla="*/ 2147483647 w 9500"/>
                <a:gd name="T63" fmla="*/ 2147483647 h 6521"/>
                <a:gd name="T64" fmla="*/ 2147483647 w 9500"/>
                <a:gd name="T65" fmla="*/ 2147483647 h 6521"/>
                <a:gd name="T66" fmla="*/ 2147483647 w 9500"/>
                <a:gd name="T67" fmla="*/ 2147483647 h 652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connsiteX0" fmla="*/ 257 w 9999"/>
                <a:gd name="connsiteY0" fmla="*/ 0 h 9998"/>
                <a:gd name="connsiteX1" fmla="*/ 8447 w 9999"/>
                <a:gd name="connsiteY1" fmla="*/ 90 h 9998"/>
                <a:gd name="connsiteX2" fmla="*/ 8352 w 9999"/>
                <a:gd name="connsiteY2" fmla="*/ 561 h 9998"/>
                <a:gd name="connsiteX3" fmla="*/ 8681 w 9999"/>
                <a:gd name="connsiteY3" fmla="*/ 969 h 9998"/>
                <a:gd name="connsiteX4" fmla="*/ 8425 w 9999"/>
                <a:gd name="connsiteY4" fmla="*/ 1225 h 9998"/>
                <a:gd name="connsiteX5" fmla="*/ 8425 w 9999"/>
                <a:gd name="connsiteY5" fmla="*/ 1938 h 9998"/>
                <a:gd name="connsiteX6" fmla="*/ 8536 w 9999"/>
                <a:gd name="connsiteY6" fmla="*/ 2194 h 9998"/>
                <a:gd name="connsiteX7" fmla="*/ 8571 w 9999"/>
                <a:gd name="connsiteY7" fmla="*/ 2501 h 9998"/>
                <a:gd name="connsiteX8" fmla="*/ 8975 w 9999"/>
                <a:gd name="connsiteY8" fmla="*/ 3010 h 9998"/>
                <a:gd name="connsiteX9" fmla="*/ 9232 w 9999"/>
                <a:gd name="connsiteY9" fmla="*/ 3519 h 9998"/>
                <a:gd name="connsiteX10" fmla="*/ 9560 w 9999"/>
                <a:gd name="connsiteY10" fmla="*/ 3929 h 9998"/>
                <a:gd name="connsiteX11" fmla="*/ 9742 w 9999"/>
                <a:gd name="connsiteY11" fmla="*/ 4285 h 9998"/>
                <a:gd name="connsiteX12" fmla="*/ 9889 w 9999"/>
                <a:gd name="connsiteY12" fmla="*/ 4541 h 9998"/>
                <a:gd name="connsiteX13" fmla="*/ 9999 w 9999"/>
                <a:gd name="connsiteY13" fmla="*/ 5306 h 9998"/>
                <a:gd name="connsiteX14" fmla="*/ 9780 w 9999"/>
                <a:gd name="connsiteY14" fmla="*/ 5764 h 9998"/>
                <a:gd name="connsiteX15" fmla="*/ 9669 w 9999"/>
                <a:gd name="connsiteY15" fmla="*/ 6021 h 9998"/>
                <a:gd name="connsiteX16" fmla="*/ 9669 w 9999"/>
                <a:gd name="connsiteY16" fmla="*/ 6479 h 9998"/>
                <a:gd name="connsiteX17" fmla="*/ 9232 w 9999"/>
                <a:gd name="connsiteY17" fmla="*/ 6427 h 9998"/>
                <a:gd name="connsiteX18" fmla="*/ 8901 w 9999"/>
                <a:gd name="connsiteY18" fmla="*/ 6683 h 9998"/>
                <a:gd name="connsiteX19" fmla="*/ 8755 w 9999"/>
                <a:gd name="connsiteY19" fmla="*/ 6887 h 9998"/>
                <a:gd name="connsiteX20" fmla="*/ 8571 w 9999"/>
                <a:gd name="connsiteY20" fmla="*/ 7295 h 9998"/>
                <a:gd name="connsiteX21" fmla="*/ 8608 w 9999"/>
                <a:gd name="connsiteY21" fmla="*/ 7654 h 9998"/>
                <a:gd name="connsiteX22" fmla="*/ 8792 w 9999"/>
                <a:gd name="connsiteY22" fmla="*/ 8264 h 9998"/>
                <a:gd name="connsiteX23" fmla="*/ 8536 w 9999"/>
                <a:gd name="connsiteY23" fmla="*/ 8623 h 9998"/>
                <a:gd name="connsiteX24" fmla="*/ 8536 w 9999"/>
                <a:gd name="connsiteY24" fmla="*/ 9031 h 9998"/>
                <a:gd name="connsiteX25" fmla="*/ 8536 w 9999"/>
                <a:gd name="connsiteY25" fmla="*/ 9285 h 9998"/>
                <a:gd name="connsiteX26" fmla="*/ 8169 w 9999"/>
                <a:gd name="connsiteY26" fmla="*/ 9437 h 9998"/>
                <a:gd name="connsiteX27" fmla="*/ 8096 w 9999"/>
                <a:gd name="connsiteY27" fmla="*/ 9692 h 9998"/>
                <a:gd name="connsiteX28" fmla="*/ 8133 w 9999"/>
                <a:gd name="connsiteY28" fmla="*/ 9948 h 9998"/>
                <a:gd name="connsiteX29" fmla="*/ 8022 w 9999"/>
                <a:gd name="connsiteY29" fmla="*/ 9998 h 9998"/>
                <a:gd name="connsiteX30" fmla="*/ 7765 w 9999"/>
                <a:gd name="connsiteY30" fmla="*/ 9641 h 9998"/>
                <a:gd name="connsiteX31" fmla="*/ 7545 w 9999"/>
                <a:gd name="connsiteY31" fmla="*/ 9540 h 9998"/>
                <a:gd name="connsiteX32" fmla="*/ 7399 w 9999"/>
                <a:gd name="connsiteY32" fmla="*/ 9437 h 9998"/>
                <a:gd name="connsiteX33" fmla="*/ 1502 w 9999"/>
                <a:gd name="connsiteY33" fmla="*/ 9641 h 9998"/>
                <a:gd name="connsiteX34" fmla="*/ 1428 w 9999"/>
                <a:gd name="connsiteY34" fmla="*/ 9183 h 9998"/>
                <a:gd name="connsiteX35" fmla="*/ 1428 w 9999"/>
                <a:gd name="connsiteY35" fmla="*/ 9083 h 9998"/>
                <a:gd name="connsiteX36" fmla="*/ 1428 w 9999"/>
                <a:gd name="connsiteY36" fmla="*/ 8724 h 9998"/>
                <a:gd name="connsiteX37" fmla="*/ 1466 w 9999"/>
                <a:gd name="connsiteY37" fmla="*/ 8419 h 9998"/>
                <a:gd name="connsiteX38" fmla="*/ 1392 w 9999"/>
                <a:gd name="connsiteY38" fmla="*/ 7959 h 9998"/>
                <a:gd name="connsiteX39" fmla="*/ 1246 w 9999"/>
                <a:gd name="connsiteY39" fmla="*/ 7396 h 9998"/>
                <a:gd name="connsiteX40" fmla="*/ 1173 w 9999"/>
                <a:gd name="connsiteY40" fmla="*/ 6990 h 9998"/>
                <a:gd name="connsiteX41" fmla="*/ 1356 w 9999"/>
                <a:gd name="connsiteY41" fmla="*/ 6683 h 9998"/>
                <a:gd name="connsiteX42" fmla="*/ 1062 w 9999"/>
                <a:gd name="connsiteY42" fmla="*/ 6225 h 9998"/>
                <a:gd name="connsiteX43" fmla="*/ 1062 w 9999"/>
                <a:gd name="connsiteY43" fmla="*/ 6123 h 9998"/>
                <a:gd name="connsiteX44" fmla="*/ 1100 w 9999"/>
                <a:gd name="connsiteY44" fmla="*/ 5613 h 9998"/>
                <a:gd name="connsiteX45" fmla="*/ 953 w 9999"/>
                <a:gd name="connsiteY45" fmla="*/ 5203 h 9998"/>
                <a:gd name="connsiteX46" fmla="*/ 696 w 9999"/>
                <a:gd name="connsiteY46" fmla="*/ 4387 h 9998"/>
                <a:gd name="connsiteX47" fmla="*/ 623 w 9999"/>
                <a:gd name="connsiteY47" fmla="*/ 3775 h 9998"/>
                <a:gd name="connsiteX48" fmla="*/ 623 w 9999"/>
                <a:gd name="connsiteY48" fmla="*/ 3366 h 9998"/>
                <a:gd name="connsiteX49" fmla="*/ 0 w 9999"/>
                <a:gd name="connsiteY49" fmla="*/ 2552 h 9998"/>
                <a:gd name="connsiteX50" fmla="*/ 477 w 9999"/>
                <a:gd name="connsiteY50" fmla="*/ 1990 h 9998"/>
                <a:gd name="connsiteX51" fmla="*/ 477 w 9999"/>
                <a:gd name="connsiteY51" fmla="*/ 1736 h 9998"/>
                <a:gd name="connsiteX52" fmla="*/ 477 w 9999"/>
                <a:gd name="connsiteY52" fmla="*/ 969 h 9998"/>
                <a:gd name="connsiteX53" fmla="*/ 147 w 9999"/>
                <a:gd name="connsiteY53" fmla="*/ 459 h 9998"/>
                <a:gd name="connsiteX54" fmla="*/ 257 w 9999"/>
                <a:gd name="connsiteY54" fmla="*/ 0 h 9998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233 w 10000"/>
                <a:gd name="connsiteY9" fmla="*/ 3520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537 w 10000"/>
                <a:gd name="connsiteY25" fmla="*/ 9287 h 10000"/>
                <a:gd name="connsiteX26" fmla="*/ 8170 w 10000"/>
                <a:gd name="connsiteY26" fmla="*/ 9439 h 10000"/>
                <a:gd name="connsiteX27" fmla="*/ 8097 w 10000"/>
                <a:gd name="connsiteY27" fmla="*/ 9694 h 10000"/>
                <a:gd name="connsiteX28" fmla="*/ 8134 w 10000"/>
                <a:gd name="connsiteY28" fmla="*/ 9950 h 10000"/>
                <a:gd name="connsiteX29" fmla="*/ 8023 w 10000"/>
                <a:gd name="connsiteY29" fmla="*/ 10000 h 10000"/>
                <a:gd name="connsiteX30" fmla="*/ 7766 w 10000"/>
                <a:gd name="connsiteY30" fmla="*/ 9643 h 10000"/>
                <a:gd name="connsiteX31" fmla="*/ 7546 w 10000"/>
                <a:gd name="connsiteY31" fmla="*/ 9542 h 10000"/>
                <a:gd name="connsiteX32" fmla="*/ 7400 w 10000"/>
                <a:gd name="connsiteY32" fmla="*/ 9439 h 10000"/>
                <a:gd name="connsiteX33" fmla="*/ 1502 w 10000"/>
                <a:gd name="connsiteY33" fmla="*/ 9643 h 10000"/>
                <a:gd name="connsiteX34" fmla="*/ 1428 w 10000"/>
                <a:gd name="connsiteY34" fmla="*/ 9185 h 10000"/>
                <a:gd name="connsiteX35" fmla="*/ 1428 w 10000"/>
                <a:gd name="connsiteY35" fmla="*/ 9085 h 10000"/>
                <a:gd name="connsiteX36" fmla="*/ 1428 w 10000"/>
                <a:gd name="connsiteY36" fmla="*/ 8726 h 10000"/>
                <a:gd name="connsiteX37" fmla="*/ 1466 w 10000"/>
                <a:gd name="connsiteY37" fmla="*/ 8421 h 10000"/>
                <a:gd name="connsiteX38" fmla="*/ 1392 w 10000"/>
                <a:gd name="connsiteY38" fmla="*/ 7961 h 10000"/>
                <a:gd name="connsiteX39" fmla="*/ 1246 w 10000"/>
                <a:gd name="connsiteY39" fmla="*/ 7397 h 10000"/>
                <a:gd name="connsiteX40" fmla="*/ 1173 w 10000"/>
                <a:gd name="connsiteY40" fmla="*/ 6991 h 10000"/>
                <a:gd name="connsiteX41" fmla="*/ 1356 w 10000"/>
                <a:gd name="connsiteY41" fmla="*/ 6684 h 10000"/>
                <a:gd name="connsiteX42" fmla="*/ 1062 w 10000"/>
                <a:gd name="connsiteY42" fmla="*/ 6226 h 10000"/>
                <a:gd name="connsiteX43" fmla="*/ 1062 w 10000"/>
                <a:gd name="connsiteY43" fmla="*/ 6124 h 10000"/>
                <a:gd name="connsiteX44" fmla="*/ 1100 w 10000"/>
                <a:gd name="connsiteY44" fmla="*/ 5614 h 10000"/>
                <a:gd name="connsiteX45" fmla="*/ 953 w 10000"/>
                <a:gd name="connsiteY45" fmla="*/ 5204 h 10000"/>
                <a:gd name="connsiteX46" fmla="*/ 696 w 10000"/>
                <a:gd name="connsiteY46" fmla="*/ 4388 h 10000"/>
                <a:gd name="connsiteX47" fmla="*/ 623 w 10000"/>
                <a:gd name="connsiteY47" fmla="*/ 3776 h 10000"/>
                <a:gd name="connsiteX48" fmla="*/ 623 w 10000"/>
                <a:gd name="connsiteY48" fmla="*/ 3367 h 10000"/>
                <a:gd name="connsiteX49" fmla="*/ 0 w 10000"/>
                <a:gd name="connsiteY49" fmla="*/ 2553 h 10000"/>
                <a:gd name="connsiteX50" fmla="*/ 477 w 10000"/>
                <a:gd name="connsiteY50" fmla="*/ 1990 h 10000"/>
                <a:gd name="connsiteX51" fmla="*/ 477 w 10000"/>
                <a:gd name="connsiteY51" fmla="*/ 1736 h 10000"/>
                <a:gd name="connsiteX52" fmla="*/ 477 w 10000"/>
                <a:gd name="connsiteY52" fmla="*/ 969 h 10000"/>
                <a:gd name="connsiteX53" fmla="*/ 147 w 10000"/>
                <a:gd name="connsiteY53" fmla="*/ 459 h 10000"/>
                <a:gd name="connsiteX54" fmla="*/ 257 w 10000"/>
                <a:gd name="connsiteY54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537 w 10000"/>
                <a:gd name="connsiteY25" fmla="*/ 9287 h 10000"/>
                <a:gd name="connsiteX26" fmla="*/ 8170 w 10000"/>
                <a:gd name="connsiteY26" fmla="*/ 9439 h 10000"/>
                <a:gd name="connsiteX27" fmla="*/ 8097 w 10000"/>
                <a:gd name="connsiteY27" fmla="*/ 9694 h 10000"/>
                <a:gd name="connsiteX28" fmla="*/ 8134 w 10000"/>
                <a:gd name="connsiteY28" fmla="*/ 9950 h 10000"/>
                <a:gd name="connsiteX29" fmla="*/ 8023 w 10000"/>
                <a:gd name="connsiteY29" fmla="*/ 10000 h 10000"/>
                <a:gd name="connsiteX30" fmla="*/ 7766 w 10000"/>
                <a:gd name="connsiteY30" fmla="*/ 9643 h 10000"/>
                <a:gd name="connsiteX31" fmla="*/ 7546 w 10000"/>
                <a:gd name="connsiteY31" fmla="*/ 9542 h 10000"/>
                <a:gd name="connsiteX32" fmla="*/ 7400 w 10000"/>
                <a:gd name="connsiteY32" fmla="*/ 9439 h 10000"/>
                <a:gd name="connsiteX33" fmla="*/ 1502 w 10000"/>
                <a:gd name="connsiteY33" fmla="*/ 9643 h 10000"/>
                <a:gd name="connsiteX34" fmla="*/ 1428 w 10000"/>
                <a:gd name="connsiteY34" fmla="*/ 9185 h 10000"/>
                <a:gd name="connsiteX35" fmla="*/ 1428 w 10000"/>
                <a:gd name="connsiteY35" fmla="*/ 9085 h 10000"/>
                <a:gd name="connsiteX36" fmla="*/ 1428 w 10000"/>
                <a:gd name="connsiteY36" fmla="*/ 8726 h 10000"/>
                <a:gd name="connsiteX37" fmla="*/ 1466 w 10000"/>
                <a:gd name="connsiteY37" fmla="*/ 8421 h 10000"/>
                <a:gd name="connsiteX38" fmla="*/ 1392 w 10000"/>
                <a:gd name="connsiteY38" fmla="*/ 7961 h 10000"/>
                <a:gd name="connsiteX39" fmla="*/ 1246 w 10000"/>
                <a:gd name="connsiteY39" fmla="*/ 7397 h 10000"/>
                <a:gd name="connsiteX40" fmla="*/ 1173 w 10000"/>
                <a:gd name="connsiteY40" fmla="*/ 6991 h 10000"/>
                <a:gd name="connsiteX41" fmla="*/ 1356 w 10000"/>
                <a:gd name="connsiteY41" fmla="*/ 6684 h 10000"/>
                <a:gd name="connsiteX42" fmla="*/ 1062 w 10000"/>
                <a:gd name="connsiteY42" fmla="*/ 6226 h 10000"/>
                <a:gd name="connsiteX43" fmla="*/ 1062 w 10000"/>
                <a:gd name="connsiteY43" fmla="*/ 6124 h 10000"/>
                <a:gd name="connsiteX44" fmla="*/ 1100 w 10000"/>
                <a:gd name="connsiteY44" fmla="*/ 5614 h 10000"/>
                <a:gd name="connsiteX45" fmla="*/ 953 w 10000"/>
                <a:gd name="connsiteY45" fmla="*/ 5204 h 10000"/>
                <a:gd name="connsiteX46" fmla="*/ 696 w 10000"/>
                <a:gd name="connsiteY46" fmla="*/ 4388 h 10000"/>
                <a:gd name="connsiteX47" fmla="*/ 623 w 10000"/>
                <a:gd name="connsiteY47" fmla="*/ 3776 h 10000"/>
                <a:gd name="connsiteX48" fmla="*/ 623 w 10000"/>
                <a:gd name="connsiteY48" fmla="*/ 3367 h 10000"/>
                <a:gd name="connsiteX49" fmla="*/ 0 w 10000"/>
                <a:gd name="connsiteY49" fmla="*/ 2553 h 10000"/>
                <a:gd name="connsiteX50" fmla="*/ 477 w 10000"/>
                <a:gd name="connsiteY50" fmla="*/ 1990 h 10000"/>
                <a:gd name="connsiteX51" fmla="*/ 477 w 10000"/>
                <a:gd name="connsiteY51" fmla="*/ 1736 h 10000"/>
                <a:gd name="connsiteX52" fmla="*/ 477 w 10000"/>
                <a:gd name="connsiteY52" fmla="*/ 969 h 10000"/>
                <a:gd name="connsiteX53" fmla="*/ 147 w 10000"/>
                <a:gd name="connsiteY53" fmla="*/ 459 h 10000"/>
                <a:gd name="connsiteX54" fmla="*/ 257 w 10000"/>
                <a:gd name="connsiteY54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170 w 10000"/>
                <a:gd name="connsiteY25" fmla="*/ 9439 h 10000"/>
                <a:gd name="connsiteX26" fmla="*/ 8097 w 10000"/>
                <a:gd name="connsiteY26" fmla="*/ 9694 h 10000"/>
                <a:gd name="connsiteX27" fmla="*/ 8134 w 10000"/>
                <a:gd name="connsiteY27" fmla="*/ 9950 h 10000"/>
                <a:gd name="connsiteX28" fmla="*/ 8023 w 10000"/>
                <a:gd name="connsiteY28" fmla="*/ 10000 h 10000"/>
                <a:gd name="connsiteX29" fmla="*/ 7766 w 10000"/>
                <a:gd name="connsiteY29" fmla="*/ 9643 h 10000"/>
                <a:gd name="connsiteX30" fmla="*/ 7546 w 10000"/>
                <a:gd name="connsiteY30" fmla="*/ 9542 h 10000"/>
                <a:gd name="connsiteX31" fmla="*/ 7400 w 10000"/>
                <a:gd name="connsiteY31" fmla="*/ 9439 h 10000"/>
                <a:gd name="connsiteX32" fmla="*/ 1502 w 10000"/>
                <a:gd name="connsiteY32" fmla="*/ 9643 h 10000"/>
                <a:gd name="connsiteX33" fmla="*/ 1428 w 10000"/>
                <a:gd name="connsiteY33" fmla="*/ 9185 h 10000"/>
                <a:gd name="connsiteX34" fmla="*/ 1428 w 10000"/>
                <a:gd name="connsiteY34" fmla="*/ 9085 h 10000"/>
                <a:gd name="connsiteX35" fmla="*/ 1428 w 10000"/>
                <a:gd name="connsiteY35" fmla="*/ 8726 h 10000"/>
                <a:gd name="connsiteX36" fmla="*/ 1466 w 10000"/>
                <a:gd name="connsiteY36" fmla="*/ 8421 h 10000"/>
                <a:gd name="connsiteX37" fmla="*/ 1392 w 10000"/>
                <a:gd name="connsiteY37" fmla="*/ 7961 h 10000"/>
                <a:gd name="connsiteX38" fmla="*/ 1246 w 10000"/>
                <a:gd name="connsiteY38" fmla="*/ 7397 h 10000"/>
                <a:gd name="connsiteX39" fmla="*/ 1173 w 10000"/>
                <a:gd name="connsiteY39" fmla="*/ 6991 h 10000"/>
                <a:gd name="connsiteX40" fmla="*/ 1356 w 10000"/>
                <a:gd name="connsiteY40" fmla="*/ 6684 h 10000"/>
                <a:gd name="connsiteX41" fmla="*/ 1062 w 10000"/>
                <a:gd name="connsiteY41" fmla="*/ 6226 h 10000"/>
                <a:gd name="connsiteX42" fmla="*/ 1062 w 10000"/>
                <a:gd name="connsiteY42" fmla="*/ 6124 h 10000"/>
                <a:gd name="connsiteX43" fmla="*/ 1100 w 10000"/>
                <a:gd name="connsiteY43" fmla="*/ 5614 h 10000"/>
                <a:gd name="connsiteX44" fmla="*/ 953 w 10000"/>
                <a:gd name="connsiteY44" fmla="*/ 5204 h 10000"/>
                <a:gd name="connsiteX45" fmla="*/ 696 w 10000"/>
                <a:gd name="connsiteY45" fmla="*/ 4388 h 10000"/>
                <a:gd name="connsiteX46" fmla="*/ 623 w 10000"/>
                <a:gd name="connsiteY46" fmla="*/ 3776 h 10000"/>
                <a:gd name="connsiteX47" fmla="*/ 623 w 10000"/>
                <a:gd name="connsiteY47" fmla="*/ 3367 h 10000"/>
                <a:gd name="connsiteX48" fmla="*/ 0 w 10000"/>
                <a:gd name="connsiteY48" fmla="*/ 2553 h 10000"/>
                <a:gd name="connsiteX49" fmla="*/ 477 w 10000"/>
                <a:gd name="connsiteY49" fmla="*/ 1990 h 10000"/>
                <a:gd name="connsiteX50" fmla="*/ 477 w 10000"/>
                <a:gd name="connsiteY50" fmla="*/ 1736 h 10000"/>
                <a:gd name="connsiteX51" fmla="*/ 477 w 10000"/>
                <a:gd name="connsiteY51" fmla="*/ 969 h 10000"/>
                <a:gd name="connsiteX52" fmla="*/ 147 w 10000"/>
                <a:gd name="connsiteY52" fmla="*/ 459 h 10000"/>
                <a:gd name="connsiteX53" fmla="*/ 257 w 10000"/>
                <a:gd name="connsiteY53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170 w 10000"/>
                <a:gd name="connsiteY24" fmla="*/ 9439 h 10000"/>
                <a:gd name="connsiteX25" fmla="*/ 8097 w 10000"/>
                <a:gd name="connsiteY25" fmla="*/ 9694 h 10000"/>
                <a:gd name="connsiteX26" fmla="*/ 8134 w 10000"/>
                <a:gd name="connsiteY26" fmla="*/ 9950 h 10000"/>
                <a:gd name="connsiteX27" fmla="*/ 8023 w 10000"/>
                <a:gd name="connsiteY27" fmla="*/ 10000 h 10000"/>
                <a:gd name="connsiteX28" fmla="*/ 7766 w 10000"/>
                <a:gd name="connsiteY28" fmla="*/ 9643 h 10000"/>
                <a:gd name="connsiteX29" fmla="*/ 7546 w 10000"/>
                <a:gd name="connsiteY29" fmla="*/ 9542 h 10000"/>
                <a:gd name="connsiteX30" fmla="*/ 7400 w 10000"/>
                <a:gd name="connsiteY30" fmla="*/ 9439 h 10000"/>
                <a:gd name="connsiteX31" fmla="*/ 1502 w 10000"/>
                <a:gd name="connsiteY31" fmla="*/ 9643 h 10000"/>
                <a:gd name="connsiteX32" fmla="*/ 1428 w 10000"/>
                <a:gd name="connsiteY32" fmla="*/ 9185 h 10000"/>
                <a:gd name="connsiteX33" fmla="*/ 1428 w 10000"/>
                <a:gd name="connsiteY33" fmla="*/ 9085 h 10000"/>
                <a:gd name="connsiteX34" fmla="*/ 1428 w 10000"/>
                <a:gd name="connsiteY34" fmla="*/ 8726 h 10000"/>
                <a:gd name="connsiteX35" fmla="*/ 1466 w 10000"/>
                <a:gd name="connsiteY35" fmla="*/ 8421 h 10000"/>
                <a:gd name="connsiteX36" fmla="*/ 1392 w 10000"/>
                <a:gd name="connsiteY36" fmla="*/ 7961 h 10000"/>
                <a:gd name="connsiteX37" fmla="*/ 1246 w 10000"/>
                <a:gd name="connsiteY37" fmla="*/ 7397 h 10000"/>
                <a:gd name="connsiteX38" fmla="*/ 1173 w 10000"/>
                <a:gd name="connsiteY38" fmla="*/ 6991 h 10000"/>
                <a:gd name="connsiteX39" fmla="*/ 1356 w 10000"/>
                <a:gd name="connsiteY39" fmla="*/ 6684 h 10000"/>
                <a:gd name="connsiteX40" fmla="*/ 1062 w 10000"/>
                <a:gd name="connsiteY40" fmla="*/ 6226 h 10000"/>
                <a:gd name="connsiteX41" fmla="*/ 1062 w 10000"/>
                <a:gd name="connsiteY41" fmla="*/ 6124 h 10000"/>
                <a:gd name="connsiteX42" fmla="*/ 1100 w 10000"/>
                <a:gd name="connsiteY42" fmla="*/ 5614 h 10000"/>
                <a:gd name="connsiteX43" fmla="*/ 953 w 10000"/>
                <a:gd name="connsiteY43" fmla="*/ 5204 h 10000"/>
                <a:gd name="connsiteX44" fmla="*/ 696 w 10000"/>
                <a:gd name="connsiteY44" fmla="*/ 4388 h 10000"/>
                <a:gd name="connsiteX45" fmla="*/ 623 w 10000"/>
                <a:gd name="connsiteY45" fmla="*/ 3776 h 10000"/>
                <a:gd name="connsiteX46" fmla="*/ 623 w 10000"/>
                <a:gd name="connsiteY46" fmla="*/ 3367 h 10000"/>
                <a:gd name="connsiteX47" fmla="*/ 0 w 10000"/>
                <a:gd name="connsiteY47" fmla="*/ 2553 h 10000"/>
                <a:gd name="connsiteX48" fmla="*/ 477 w 10000"/>
                <a:gd name="connsiteY48" fmla="*/ 1990 h 10000"/>
                <a:gd name="connsiteX49" fmla="*/ 477 w 10000"/>
                <a:gd name="connsiteY49" fmla="*/ 1736 h 10000"/>
                <a:gd name="connsiteX50" fmla="*/ 477 w 10000"/>
                <a:gd name="connsiteY50" fmla="*/ 969 h 10000"/>
                <a:gd name="connsiteX51" fmla="*/ 147 w 10000"/>
                <a:gd name="connsiteY51" fmla="*/ 459 h 10000"/>
                <a:gd name="connsiteX52" fmla="*/ 257 w 10000"/>
                <a:gd name="connsiteY52" fmla="*/ 0 h 10000"/>
                <a:gd name="connsiteX0" fmla="*/ 257 w 10000"/>
                <a:gd name="connsiteY0" fmla="*/ 0 h 9950"/>
                <a:gd name="connsiteX1" fmla="*/ 8448 w 10000"/>
                <a:gd name="connsiteY1" fmla="*/ 90 h 9950"/>
                <a:gd name="connsiteX2" fmla="*/ 8353 w 10000"/>
                <a:gd name="connsiteY2" fmla="*/ 561 h 9950"/>
                <a:gd name="connsiteX3" fmla="*/ 8682 w 10000"/>
                <a:gd name="connsiteY3" fmla="*/ 969 h 9950"/>
                <a:gd name="connsiteX4" fmla="*/ 8631 w 10000"/>
                <a:gd name="connsiteY4" fmla="*/ 1264 h 9950"/>
                <a:gd name="connsiteX5" fmla="*/ 8426 w 10000"/>
                <a:gd name="connsiteY5" fmla="*/ 1938 h 9950"/>
                <a:gd name="connsiteX6" fmla="*/ 8537 w 10000"/>
                <a:gd name="connsiteY6" fmla="*/ 2194 h 9950"/>
                <a:gd name="connsiteX7" fmla="*/ 8572 w 10000"/>
                <a:gd name="connsiteY7" fmla="*/ 2502 h 9950"/>
                <a:gd name="connsiteX8" fmla="*/ 8976 w 10000"/>
                <a:gd name="connsiteY8" fmla="*/ 3011 h 9950"/>
                <a:gd name="connsiteX9" fmla="*/ 9458 w 10000"/>
                <a:gd name="connsiteY9" fmla="*/ 3329 h 9950"/>
                <a:gd name="connsiteX10" fmla="*/ 9561 w 10000"/>
                <a:gd name="connsiteY10" fmla="*/ 3930 h 9950"/>
                <a:gd name="connsiteX11" fmla="*/ 9743 w 10000"/>
                <a:gd name="connsiteY11" fmla="*/ 4286 h 9950"/>
                <a:gd name="connsiteX12" fmla="*/ 9890 w 10000"/>
                <a:gd name="connsiteY12" fmla="*/ 4542 h 9950"/>
                <a:gd name="connsiteX13" fmla="*/ 10000 w 10000"/>
                <a:gd name="connsiteY13" fmla="*/ 5307 h 9950"/>
                <a:gd name="connsiteX14" fmla="*/ 9781 w 10000"/>
                <a:gd name="connsiteY14" fmla="*/ 5765 h 9950"/>
                <a:gd name="connsiteX15" fmla="*/ 9670 w 10000"/>
                <a:gd name="connsiteY15" fmla="*/ 6022 h 9950"/>
                <a:gd name="connsiteX16" fmla="*/ 9670 w 10000"/>
                <a:gd name="connsiteY16" fmla="*/ 6480 h 9950"/>
                <a:gd name="connsiteX17" fmla="*/ 9233 w 10000"/>
                <a:gd name="connsiteY17" fmla="*/ 6428 h 9950"/>
                <a:gd name="connsiteX18" fmla="*/ 8902 w 10000"/>
                <a:gd name="connsiteY18" fmla="*/ 6684 h 9950"/>
                <a:gd name="connsiteX19" fmla="*/ 8756 w 10000"/>
                <a:gd name="connsiteY19" fmla="*/ 6888 h 9950"/>
                <a:gd name="connsiteX20" fmla="*/ 8572 w 10000"/>
                <a:gd name="connsiteY20" fmla="*/ 7296 h 9950"/>
                <a:gd name="connsiteX21" fmla="*/ 8609 w 10000"/>
                <a:gd name="connsiteY21" fmla="*/ 7656 h 9950"/>
                <a:gd name="connsiteX22" fmla="*/ 8793 w 10000"/>
                <a:gd name="connsiteY22" fmla="*/ 8266 h 9950"/>
                <a:gd name="connsiteX23" fmla="*/ 8537 w 10000"/>
                <a:gd name="connsiteY23" fmla="*/ 8625 h 9950"/>
                <a:gd name="connsiteX24" fmla="*/ 8170 w 10000"/>
                <a:gd name="connsiteY24" fmla="*/ 9439 h 9950"/>
                <a:gd name="connsiteX25" fmla="*/ 8097 w 10000"/>
                <a:gd name="connsiteY25" fmla="*/ 9694 h 9950"/>
                <a:gd name="connsiteX26" fmla="*/ 8134 w 10000"/>
                <a:gd name="connsiteY26" fmla="*/ 9950 h 9950"/>
                <a:gd name="connsiteX27" fmla="*/ 7766 w 10000"/>
                <a:gd name="connsiteY27" fmla="*/ 9643 h 9950"/>
                <a:gd name="connsiteX28" fmla="*/ 7546 w 10000"/>
                <a:gd name="connsiteY28" fmla="*/ 9542 h 9950"/>
                <a:gd name="connsiteX29" fmla="*/ 7400 w 10000"/>
                <a:gd name="connsiteY29" fmla="*/ 9439 h 9950"/>
                <a:gd name="connsiteX30" fmla="*/ 1502 w 10000"/>
                <a:gd name="connsiteY30" fmla="*/ 9643 h 9950"/>
                <a:gd name="connsiteX31" fmla="*/ 1428 w 10000"/>
                <a:gd name="connsiteY31" fmla="*/ 9185 h 9950"/>
                <a:gd name="connsiteX32" fmla="*/ 1428 w 10000"/>
                <a:gd name="connsiteY32" fmla="*/ 9085 h 9950"/>
                <a:gd name="connsiteX33" fmla="*/ 1428 w 10000"/>
                <a:gd name="connsiteY33" fmla="*/ 8726 h 9950"/>
                <a:gd name="connsiteX34" fmla="*/ 1466 w 10000"/>
                <a:gd name="connsiteY34" fmla="*/ 8421 h 9950"/>
                <a:gd name="connsiteX35" fmla="*/ 1392 w 10000"/>
                <a:gd name="connsiteY35" fmla="*/ 7961 h 9950"/>
                <a:gd name="connsiteX36" fmla="*/ 1246 w 10000"/>
                <a:gd name="connsiteY36" fmla="*/ 7397 h 9950"/>
                <a:gd name="connsiteX37" fmla="*/ 1173 w 10000"/>
                <a:gd name="connsiteY37" fmla="*/ 6991 h 9950"/>
                <a:gd name="connsiteX38" fmla="*/ 1356 w 10000"/>
                <a:gd name="connsiteY38" fmla="*/ 6684 h 9950"/>
                <a:gd name="connsiteX39" fmla="*/ 1062 w 10000"/>
                <a:gd name="connsiteY39" fmla="*/ 6226 h 9950"/>
                <a:gd name="connsiteX40" fmla="*/ 1062 w 10000"/>
                <a:gd name="connsiteY40" fmla="*/ 6124 h 9950"/>
                <a:gd name="connsiteX41" fmla="*/ 1100 w 10000"/>
                <a:gd name="connsiteY41" fmla="*/ 5614 h 9950"/>
                <a:gd name="connsiteX42" fmla="*/ 953 w 10000"/>
                <a:gd name="connsiteY42" fmla="*/ 5204 h 9950"/>
                <a:gd name="connsiteX43" fmla="*/ 696 w 10000"/>
                <a:gd name="connsiteY43" fmla="*/ 4388 h 9950"/>
                <a:gd name="connsiteX44" fmla="*/ 623 w 10000"/>
                <a:gd name="connsiteY44" fmla="*/ 3776 h 9950"/>
                <a:gd name="connsiteX45" fmla="*/ 623 w 10000"/>
                <a:gd name="connsiteY45" fmla="*/ 3367 h 9950"/>
                <a:gd name="connsiteX46" fmla="*/ 0 w 10000"/>
                <a:gd name="connsiteY46" fmla="*/ 2553 h 9950"/>
                <a:gd name="connsiteX47" fmla="*/ 477 w 10000"/>
                <a:gd name="connsiteY47" fmla="*/ 1990 h 9950"/>
                <a:gd name="connsiteX48" fmla="*/ 477 w 10000"/>
                <a:gd name="connsiteY48" fmla="*/ 1736 h 9950"/>
                <a:gd name="connsiteX49" fmla="*/ 477 w 10000"/>
                <a:gd name="connsiteY49" fmla="*/ 969 h 9950"/>
                <a:gd name="connsiteX50" fmla="*/ 147 w 10000"/>
                <a:gd name="connsiteY50" fmla="*/ 459 h 9950"/>
                <a:gd name="connsiteX51" fmla="*/ 257 w 10000"/>
                <a:gd name="connsiteY51" fmla="*/ 0 h 9950"/>
                <a:gd name="connsiteX0" fmla="*/ 257 w 10000"/>
                <a:gd name="connsiteY0" fmla="*/ 0 h 9753"/>
                <a:gd name="connsiteX1" fmla="*/ 8448 w 10000"/>
                <a:gd name="connsiteY1" fmla="*/ 90 h 9753"/>
                <a:gd name="connsiteX2" fmla="*/ 8353 w 10000"/>
                <a:gd name="connsiteY2" fmla="*/ 564 h 9753"/>
                <a:gd name="connsiteX3" fmla="*/ 8682 w 10000"/>
                <a:gd name="connsiteY3" fmla="*/ 974 h 9753"/>
                <a:gd name="connsiteX4" fmla="*/ 8631 w 10000"/>
                <a:gd name="connsiteY4" fmla="*/ 1270 h 9753"/>
                <a:gd name="connsiteX5" fmla="*/ 8426 w 10000"/>
                <a:gd name="connsiteY5" fmla="*/ 1948 h 9753"/>
                <a:gd name="connsiteX6" fmla="*/ 8537 w 10000"/>
                <a:gd name="connsiteY6" fmla="*/ 2205 h 9753"/>
                <a:gd name="connsiteX7" fmla="*/ 8572 w 10000"/>
                <a:gd name="connsiteY7" fmla="*/ 2515 h 9753"/>
                <a:gd name="connsiteX8" fmla="*/ 8976 w 10000"/>
                <a:gd name="connsiteY8" fmla="*/ 3026 h 9753"/>
                <a:gd name="connsiteX9" fmla="*/ 9458 w 10000"/>
                <a:gd name="connsiteY9" fmla="*/ 3346 h 9753"/>
                <a:gd name="connsiteX10" fmla="*/ 9561 w 10000"/>
                <a:gd name="connsiteY10" fmla="*/ 3950 h 9753"/>
                <a:gd name="connsiteX11" fmla="*/ 9743 w 10000"/>
                <a:gd name="connsiteY11" fmla="*/ 4308 h 9753"/>
                <a:gd name="connsiteX12" fmla="*/ 9890 w 10000"/>
                <a:gd name="connsiteY12" fmla="*/ 4565 h 9753"/>
                <a:gd name="connsiteX13" fmla="*/ 10000 w 10000"/>
                <a:gd name="connsiteY13" fmla="*/ 5334 h 9753"/>
                <a:gd name="connsiteX14" fmla="*/ 9781 w 10000"/>
                <a:gd name="connsiteY14" fmla="*/ 5794 h 9753"/>
                <a:gd name="connsiteX15" fmla="*/ 9670 w 10000"/>
                <a:gd name="connsiteY15" fmla="*/ 6052 h 9753"/>
                <a:gd name="connsiteX16" fmla="*/ 9670 w 10000"/>
                <a:gd name="connsiteY16" fmla="*/ 6513 h 9753"/>
                <a:gd name="connsiteX17" fmla="*/ 9233 w 10000"/>
                <a:gd name="connsiteY17" fmla="*/ 6460 h 9753"/>
                <a:gd name="connsiteX18" fmla="*/ 8902 w 10000"/>
                <a:gd name="connsiteY18" fmla="*/ 6718 h 9753"/>
                <a:gd name="connsiteX19" fmla="*/ 8756 w 10000"/>
                <a:gd name="connsiteY19" fmla="*/ 6923 h 9753"/>
                <a:gd name="connsiteX20" fmla="*/ 8572 w 10000"/>
                <a:gd name="connsiteY20" fmla="*/ 7333 h 9753"/>
                <a:gd name="connsiteX21" fmla="*/ 8609 w 10000"/>
                <a:gd name="connsiteY21" fmla="*/ 7694 h 9753"/>
                <a:gd name="connsiteX22" fmla="*/ 8793 w 10000"/>
                <a:gd name="connsiteY22" fmla="*/ 8308 h 9753"/>
                <a:gd name="connsiteX23" fmla="*/ 8537 w 10000"/>
                <a:gd name="connsiteY23" fmla="*/ 8668 h 9753"/>
                <a:gd name="connsiteX24" fmla="*/ 8170 w 10000"/>
                <a:gd name="connsiteY24" fmla="*/ 9486 h 9753"/>
                <a:gd name="connsiteX25" fmla="*/ 8097 w 10000"/>
                <a:gd name="connsiteY25" fmla="*/ 9743 h 9753"/>
                <a:gd name="connsiteX26" fmla="*/ 7766 w 10000"/>
                <a:gd name="connsiteY26" fmla="*/ 9691 h 9753"/>
                <a:gd name="connsiteX27" fmla="*/ 7546 w 10000"/>
                <a:gd name="connsiteY27" fmla="*/ 9590 h 9753"/>
                <a:gd name="connsiteX28" fmla="*/ 7400 w 10000"/>
                <a:gd name="connsiteY28" fmla="*/ 9486 h 9753"/>
                <a:gd name="connsiteX29" fmla="*/ 1502 w 10000"/>
                <a:gd name="connsiteY29" fmla="*/ 9691 h 9753"/>
                <a:gd name="connsiteX30" fmla="*/ 1428 w 10000"/>
                <a:gd name="connsiteY30" fmla="*/ 9231 h 9753"/>
                <a:gd name="connsiteX31" fmla="*/ 1428 w 10000"/>
                <a:gd name="connsiteY31" fmla="*/ 9131 h 9753"/>
                <a:gd name="connsiteX32" fmla="*/ 1428 w 10000"/>
                <a:gd name="connsiteY32" fmla="*/ 8770 h 9753"/>
                <a:gd name="connsiteX33" fmla="*/ 1466 w 10000"/>
                <a:gd name="connsiteY33" fmla="*/ 8463 h 9753"/>
                <a:gd name="connsiteX34" fmla="*/ 1392 w 10000"/>
                <a:gd name="connsiteY34" fmla="*/ 8001 h 9753"/>
                <a:gd name="connsiteX35" fmla="*/ 1246 w 10000"/>
                <a:gd name="connsiteY35" fmla="*/ 7434 h 9753"/>
                <a:gd name="connsiteX36" fmla="*/ 1173 w 10000"/>
                <a:gd name="connsiteY36" fmla="*/ 7026 h 9753"/>
                <a:gd name="connsiteX37" fmla="*/ 1356 w 10000"/>
                <a:gd name="connsiteY37" fmla="*/ 6718 h 9753"/>
                <a:gd name="connsiteX38" fmla="*/ 1062 w 10000"/>
                <a:gd name="connsiteY38" fmla="*/ 6257 h 9753"/>
                <a:gd name="connsiteX39" fmla="*/ 1062 w 10000"/>
                <a:gd name="connsiteY39" fmla="*/ 6155 h 9753"/>
                <a:gd name="connsiteX40" fmla="*/ 1100 w 10000"/>
                <a:gd name="connsiteY40" fmla="*/ 5642 h 9753"/>
                <a:gd name="connsiteX41" fmla="*/ 953 w 10000"/>
                <a:gd name="connsiteY41" fmla="*/ 5230 h 9753"/>
                <a:gd name="connsiteX42" fmla="*/ 696 w 10000"/>
                <a:gd name="connsiteY42" fmla="*/ 4410 h 9753"/>
                <a:gd name="connsiteX43" fmla="*/ 623 w 10000"/>
                <a:gd name="connsiteY43" fmla="*/ 3795 h 9753"/>
                <a:gd name="connsiteX44" fmla="*/ 623 w 10000"/>
                <a:gd name="connsiteY44" fmla="*/ 3384 h 9753"/>
                <a:gd name="connsiteX45" fmla="*/ 0 w 10000"/>
                <a:gd name="connsiteY45" fmla="*/ 2566 h 9753"/>
                <a:gd name="connsiteX46" fmla="*/ 477 w 10000"/>
                <a:gd name="connsiteY46" fmla="*/ 2000 h 9753"/>
                <a:gd name="connsiteX47" fmla="*/ 477 w 10000"/>
                <a:gd name="connsiteY47" fmla="*/ 1745 h 9753"/>
                <a:gd name="connsiteX48" fmla="*/ 477 w 10000"/>
                <a:gd name="connsiteY48" fmla="*/ 974 h 9753"/>
                <a:gd name="connsiteX49" fmla="*/ 147 w 10000"/>
                <a:gd name="connsiteY49" fmla="*/ 461 h 9753"/>
                <a:gd name="connsiteX50" fmla="*/ 257 w 10000"/>
                <a:gd name="connsiteY50" fmla="*/ 0 h 9753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428 w 10000"/>
                <a:gd name="connsiteY30" fmla="*/ 9362 h 10000"/>
                <a:gd name="connsiteX31" fmla="*/ 1428 w 10000"/>
                <a:gd name="connsiteY31" fmla="*/ 8992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428 w 10000"/>
                <a:gd name="connsiteY31" fmla="*/ 8992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532 w 10000"/>
                <a:gd name="connsiteY48" fmla="*/ 549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532 w 10000"/>
                <a:gd name="connsiteY48" fmla="*/ 549 h 10000"/>
                <a:gd name="connsiteX49" fmla="*/ 4732 w 10000"/>
                <a:gd name="connsiteY49" fmla="*/ 478 h 10000"/>
                <a:gd name="connsiteX0" fmla="*/ 8448 w 10000"/>
                <a:gd name="connsiteY0" fmla="*/ 0 h 9908"/>
                <a:gd name="connsiteX1" fmla="*/ 8353 w 10000"/>
                <a:gd name="connsiteY1" fmla="*/ 486 h 9908"/>
                <a:gd name="connsiteX2" fmla="*/ 8682 w 10000"/>
                <a:gd name="connsiteY2" fmla="*/ 907 h 9908"/>
                <a:gd name="connsiteX3" fmla="*/ 8631 w 10000"/>
                <a:gd name="connsiteY3" fmla="*/ 1210 h 9908"/>
                <a:gd name="connsiteX4" fmla="*/ 8426 w 10000"/>
                <a:gd name="connsiteY4" fmla="*/ 1905 h 9908"/>
                <a:gd name="connsiteX5" fmla="*/ 8537 w 10000"/>
                <a:gd name="connsiteY5" fmla="*/ 2169 h 9908"/>
                <a:gd name="connsiteX6" fmla="*/ 8572 w 10000"/>
                <a:gd name="connsiteY6" fmla="*/ 2487 h 9908"/>
                <a:gd name="connsiteX7" fmla="*/ 8976 w 10000"/>
                <a:gd name="connsiteY7" fmla="*/ 3011 h 9908"/>
                <a:gd name="connsiteX8" fmla="*/ 9458 w 10000"/>
                <a:gd name="connsiteY8" fmla="*/ 3339 h 9908"/>
                <a:gd name="connsiteX9" fmla="*/ 9561 w 10000"/>
                <a:gd name="connsiteY9" fmla="*/ 3958 h 9908"/>
                <a:gd name="connsiteX10" fmla="*/ 9743 w 10000"/>
                <a:gd name="connsiteY10" fmla="*/ 4325 h 9908"/>
                <a:gd name="connsiteX11" fmla="*/ 9890 w 10000"/>
                <a:gd name="connsiteY11" fmla="*/ 4589 h 9908"/>
                <a:gd name="connsiteX12" fmla="*/ 10000 w 10000"/>
                <a:gd name="connsiteY12" fmla="*/ 5377 h 9908"/>
                <a:gd name="connsiteX13" fmla="*/ 9781 w 10000"/>
                <a:gd name="connsiteY13" fmla="*/ 5849 h 9908"/>
                <a:gd name="connsiteX14" fmla="*/ 9670 w 10000"/>
                <a:gd name="connsiteY14" fmla="*/ 6113 h 9908"/>
                <a:gd name="connsiteX15" fmla="*/ 9670 w 10000"/>
                <a:gd name="connsiteY15" fmla="*/ 6586 h 9908"/>
                <a:gd name="connsiteX16" fmla="*/ 9233 w 10000"/>
                <a:gd name="connsiteY16" fmla="*/ 6532 h 9908"/>
                <a:gd name="connsiteX17" fmla="*/ 8902 w 10000"/>
                <a:gd name="connsiteY17" fmla="*/ 6796 h 9908"/>
                <a:gd name="connsiteX18" fmla="*/ 8756 w 10000"/>
                <a:gd name="connsiteY18" fmla="*/ 7006 h 9908"/>
                <a:gd name="connsiteX19" fmla="*/ 8572 w 10000"/>
                <a:gd name="connsiteY19" fmla="*/ 7427 h 9908"/>
                <a:gd name="connsiteX20" fmla="*/ 8609 w 10000"/>
                <a:gd name="connsiteY20" fmla="*/ 7797 h 9908"/>
                <a:gd name="connsiteX21" fmla="*/ 8793 w 10000"/>
                <a:gd name="connsiteY21" fmla="*/ 8426 h 9908"/>
                <a:gd name="connsiteX22" fmla="*/ 8537 w 10000"/>
                <a:gd name="connsiteY22" fmla="*/ 8796 h 9908"/>
                <a:gd name="connsiteX23" fmla="*/ 8170 w 10000"/>
                <a:gd name="connsiteY23" fmla="*/ 9634 h 9908"/>
                <a:gd name="connsiteX24" fmla="*/ 8097 w 10000"/>
                <a:gd name="connsiteY24" fmla="*/ 9898 h 9908"/>
                <a:gd name="connsiteX25" fmla="*/ 7766 w 10000"/>
                <a:gd name="connsiteY25" fmla="*/ 9844 h 9908"/>
                <a:gd name="connsiteX26" fmla="*/ 7400 w 10000"/>
                <a:gd name="connsiteY26" fmla="*/ 9634 h 9908"/>
                <a:gd name="connsiteX27" fmla="*/ 1502 w 10000"/>
                <a:gd name="connsiteY27" fmla="*/ 9844 h 9908"/>
                <a:gd name="connsiteX28" fmla="*/ 1428 w 10000"/>
                <a:gd name="connsiteY28" fmla="*/ 9373 h 9908"/>
                <a:gd name="connsiteX29" fmla="*/ 1223 w 10000"/>
                <a:gd name="connsiteY29" fmla="*/ 9230 h 9908"/>
                <a:gd name="connsiteX30" fmla="*/ 1120 w 10000"/>
                <a:gd name="connsiteY30" fmla="*/ 8839 h 9908"/>
                <a:gd name="connsiteX31" fmla="*/ 1145 w 10000"/>
                <a:gd name="connsiteY31" fmla="*/ 8361 h 9908"/>
                <a:gd name="connsiteX32" fmla="*/ 1167 w 10000"/>
                <a:gd name="connsiteY32" fmla="*/ 7987 h 9908"/>
                <a:gd name="connsiteX33" fmla="*/ 1246 w 10000"/>
                <a:gd name="connsiteY33" fmla="*/ 7530 h 9908"/>
                <a:gd name="connsiteX34" fmla="*/ 1173 w 10000"/>
                <a:gd name="connsiteY34" fmla="*/ 7112 h 9908"/>
                <a:gd name="connsiteX35" fmla="*/ 1051 w 10000"/>
                <a:gd name="connsiteY35" fmla="*/ 6696 h 9908"/>
                <a:gd name="connsiteX36" fmla="*/ 1062 w 10000"/>
                <a:gd name="connsiteY36" fmla="*/ 6323 h 9908"/>
                <a:gd name="connsiteX37" fmla="*/ 1062 w 10000"/>
                <a:gd name="connsiteY37" fmla="*/ 6219 h 9908"/>
                <a:gd name="connsiteX38" fmla="*/ 1100 w 10000"/>
                <a:gd name="connsiteY38" fmla="*/ 5693 h 9908"/>
                <a:gd name="connsiteX39" fmla="*/ 953 w 10000"/>
                <a:gd name="connsiteY39" fmla="*/ 5270 h 9908"/>
                <a:gd name="connsiteX40" fmla="*/ 696 w 10000"/>
                <a:gd name="connsiteY40" fmla="*/ 4430 h 9908"/>
                <a:gd name="connsiteX41" fmla="*/ 623 w 10000"/>
                <a:gd name="connsiteY41" fmla="*/ 3799 h 9908"/>
                <a:gd name="connsiteX42" fmla="*/ 623 w 10000"/>
                <a:gd name="connsiteY42" fmla="*/ 3378 h 9908"/>
                <a:gd name="connsiteX43" fmla="*/ 0 w 10000"/>
                <a:gd name="connsiteY43" fmla="*/ 2539 h 9908"/>
                <a:gd name="connsiteX44" fmla="*/ 477 w 10000"/>
                <a:gd name="connsiteY44" fmla="*/ 1959 h 9908"/>
                <a:gd name="connsiteX45" fmla="*/ 477 w 10000"/>
                <a:gd name="connsiteY45" fmla="*/ 1697 h 9908"/>
                <a:gd name="connsiteX46" fmla="*/ 477 w 10000"/>
                <a:gd name="connsiteY46" fmla="*/ 907 h 9908"/>
                <a:gd name="connsiteX47" fmla="*/ 532 w 10000"/>
                <a:gd name="connsiteY47" fmla="*/ 457 h 9908"/>
                <a:gd name="connsiteX48" fmla="*/ 4732 w 10000"/>
                <a:gd name="connsiteY48" fmla="*/ 386 h 9908"/>
                <a:gd name="connsiteX0" fmla="*/ 8448 w 10000"/>
                <a:gd name="connsiteY0" fmla="*/ 79 h 10079"/>
                <a:gd name="connsiteX1" fmla="*/ 8353 w 10000"/>
                <a:gd name="connsiteY1" fmla="*/ 570 h 10079"/>
                <a:gd name="connsiteX2" fmla="*/ 8682 w 10000"/>
                <a:gd name="connsiteY2" fmla="*/ 994 h 10079"/>
                <a:gd name="connsiteX3" fmla="*/ 8631 w 10000"/>
                <a:gd name="connsiteY3" fmla="*/ 1300 h 10079"/>
                <a:gd name="connsiteX4" fmla="*/ 8426 w 10000"/>
                <a:gd name="connsiteY4" fmla="*/ 2002 h 10079"/>
                <a:gd name="connsiteX5" fmla="*/ 8537 w 10000"/>
                <a:gd name="connsiteY5" fmla="*/ 2268 h 10079"/>
                <a:gd name="connsiteX6" fmla="*/ 8572 w 10000"/>
                <a:gd name="connsiteY6" fmla="*/ 2589 h 10079"/>
                <a:gd name="connsiteX7" fmla="*/ 8976 w 10000"/>
                <a:gd name="connsiteY7" fmla="*/ 3118 h 10079"/>
                <a:gd name="connsiteX8" fmla="*/ 9458 w 10000"/>
                <a:gd name="connsiteY8" fmla="*/ 3449 h 10079"/>
                <a:gd name="connsiteX9" fmla="*/ 9561 w 10000"/>
                <a:gd name="connsiteY9" fmla="*/ 4074 h 10079"/>
                <a:gd name="connsiteX10" fmla="*/ 9743 w 10000"/>
                <a:gd name="connsiteY10" fmla="*/ 4444 h 10079"/>
                <a:gd name="connsiteX11" fmla="*/ 9890 w 10000"/>
                <a:gd name="connsiteY11" fmla="*/ 4711 h 10079"/>
                <a:gd name="connsiteX12" fmla="*/ 10000 w 10000"/>
                <a:gd name="connsiteY12" fmla="*/ 5506 h 10079"/>
                <a:gd name="connsiteX13" fmla="*/ 9781 w 10000"/>
                <a:gd name="connsiteY13" fmla="*/ 5982 h 10079"/>
                <a:gd name="connsiteX14" fmla="*/ 9670 w 10000"/>
                <a:gd name="connsiteY14" fmla="*/ 6249 h 10079"/>
                <a:gd name="connsiteX15" fmla="*/ 9670 w 10000"/>
                <a:gd name="connsiteY15" fmla="*/ 6726 h 10079"/>
                <a:gd name="connsiteX16" fmla="*/ 9233 w 10000"/>
                <a:gd name="connsiteY16" fmla="*/ 6672 h 10079"/>
                <a:gd name="connsiteX17" fmla="*/ 8902 w 10000"/>
                <a:gd name="connsiteY17" fmla="*/ 6938 h 10079"/>
                <a:gd name="connsiteX18" fmla="*/ 8756 w 10000"/>
                <a:gd name="connsiteY18" fmla="*/ 7150 h 10079"/>
                <a:gd name="connsiteX19" fmla="*/ 8572 w 10000"/>
                <a:gd name="connsiteY19" fmla="*/ 7575 h 10079"/>
                <a:gd name="connsiteX20" fmla="*/ 8609 w 10000"/>
                <a:gd name="connsiteY20" fmla="*/ 7948 h 10079"/>
                <a:gd name="connsiteX21" fmla="*/ 8793 w 10000"/>
                <a:gd name="connsiteY21" fmla="*/ 8583 h 10079"/>
                <a:gd name="connsiteX22" fmla="*/ 8537 w 10000"/>
                <a:gd name="connsiteY22" fmla="*/ 8957 h 10079"/>
                <a:gd name="connsiteX23" fmla="*/ 8170 w 10000"/>
                <a:gd name="connsiteY23" fmla="*/ 9802 h 10079"/>
                <a:gd name="connsiteX24" fmla="*/ 8097 w 10000"/>
                <a:gd name="connsiteY24" fmla="*/ 10069 h 10079"/>
                <a:gd name="connsiteX25" fmla="*/ 7766 w 10000"/>
                <a:gd name="connsiteY25" fmla="*/ 10014 h 10079"/>
                <a:gd name="connsiteX26" fmla="*/ 7400 w 10000"/>
                <a:gd name="connsiteY26" fmla="*/ 9802 h 10079"/>
                <a:gd name="connsiteX27" fmla="*/ 1502 w 10000"/>
                <a:gd name="connsiteY27" fmla="*/ 10014 h 10079"/>
                <a:gd name="connsiteX28" fmla="*/ 1428 w 10000"/>
                <a:gd name="connsiteY28" fmla="*/ 9539 h 10079"/>
                <a:gd name="connsiteX29" fmla="*/ 1223 w 10000"/>
                <a:gd name="connsiteY29" fmla="*/ 9395 h 10079"/>
                <a:gd name="connsiteX30" fmla="*/ 1120 w 10000"/>
                <a:gd name="connsiteY30" fmla="*/ 9000 h 10079"/>
                <a:gd name="connsiteX31" fmla="*/ 1145 w 10000"/>
                <a:gd name="connsiteY31" fmla="*/ 8518 h 10079"/>
                <a:gd name="connsiteX32" fmla="*/ 1167 w 10000"/>
                <a:gd name="connsiteY32" fmla="*/ 8140 h 10079"/>
                <a:gd name="connsiteX33" fmla="*/ 1246 w 10000"/>
                <a:gd name="connsiteY33" fmla="*/ 7679 h 10079"/>
                <a:gd name="connsiteX34" fmla="*/ 1173 w 10000"/>
                <a:gd name="connsiteY34" fmla="*/ 7257 h 10079"/>
                <a:gd name="connsiteX35" fmla="*/ 1051 w 10000"/>
                <a:gd name="connsiteY35" fmla="*/ 6837 h 10079"/>
                <a:gd name="connsiteX36" fmla="*/ 1062 w 10000"/>
                <a:gd name="connsiteY36" fmla="*/ 6461 h 10079"/>
                <a:gd name="connsiteX37" fmla="*/ 1062 w 10000"/>
                <a:gd name="connsiteY37" fmla="*/ 6356 h 10079"/>
                <a:gd name="connsiteX38" fmla="*/ 1100 w 10000"/>
                <a:gd name="connsiteY38" fmla="*/ 5825 h 10079"/>
                <a:gd name="connsiteX39" fmla="*/ 953 w 10000"/>
                <a:gd name="connsiteY39" fmla="*/ 5398 h 10079"/>
                <a:gd name="connsiteX40" fmla="*/ 696 w 10000"/>
                <a:gd name="connsiteY40" fmla="*/ 4550 h 10079"/>
                <a:gd name="connsiteX41" fmla="*/ 623 w 10000"/>
                <a:gd name="connsiteY41" fmla="*/ 3913 h 10079"/>
                <a:gd name="connsiteX42" fmla="*/ 623 w 10000"/>
                <a:gd name="connsiteY42" fmla="*/ 3488 h 10079"/>
                <a:gd name="connsiteX43" fmla="*/ 0 w 10000"/>
                <a:gd name="connsiteY43" fmla="*/ 2642 h 10079"/>
                <a:gd name="connsiteX44" fmla="*/ 477 w 10000"/>
                <a:gd name="connsiteY44" fmla="*/ 2056 h 10079"/>
                <a:gd name="connsiteX45" fmla="*/ 477 w 10000"/>
                <a:gd name="connsiteY45" fmla="*/ 1792 h 10079"/>
                <a:gd name="connsiteX46" fmla="*/ 477 w 10000"/>
                <a:gd name="connsiteY46" fmla="*/ 994 h 10079"/>
                <a:gd name="connsiteX47" fmla="*/ 575 w 10000"/>
                <a:gd name="connsiteY47" fmla="*/ 21 h 10079"/>
                <a:gd name="connsiteX48" fmla="*/ 4732 w 10000"/>
                <a:gd name="connsiteY48" fmla="*/ 469 h 10079"/>
                <a:gd name="connsiteX0" fmla="*/ 8448 w 10000"/>
                <a:gd name="connsiteY0" fmla="*/ 87 h 10087"/>
                <a:gd name="connsiteX1" fmla="*/ 8353 w 10000"/>
                <a:gd name="connsiteY1" fmla="*/ 578 h 10087"/>
                <a:gd name="connsiteX2" fmla="*/ 8682 w 10000"/>
                <a:gd name="connsiteY2" fmla="*/ 1002 h 10087"/>
                <a:gd name="connsiteX3" fmla="*/ 8631 w 10000"/>
                <a:gd name="connsiteY3" fmla="*/ 1308 h 10087"/>
                <a:gd name="connsiteX4" fmla="*/ 8426 w 10000"/>
                <a:gd name="connsiteY4" fmla="*/ 2010 h 10087"/>
                <a:gd name="connsiteX5" fmla="*/ 8537 w 10000"/>
                <a:gd name="connsiteY5" fmla="*/ 2276 h 10087"/>
                <a:gd name="connsiteX6" fmla="*/ 8572 w 10000"/>
                <a:gd name="connsiteY6" fmla="*/ 2597 h 10087"/>
                <a:gd name="connsiteX7" fmla="*/ 8976 w 10000"/>
                <a:gd name="connsiteY7" fmla="*/ 3126 h 10087"/>
                <a:gd name="connsiteX8" fmla="*/ 9458 w 10000"/>
                <a:gd name="connsiteY8" fmla="*/ 3457 h 10087"/>
                <a:gd name="connsiteX9" fmla="*/ 9561 w 10000"/>
                <a:gd name="connsiteY9" fmla="*/ 4082 h 10087"/>
                <a:gd name="connsiteX10" fmla="*/ 9743 w 10000"/>
                <a:gd name="connsiteY10" fmla="*/ 4452 h 10087"/>
                <a:gd name="connsiteX11" fmla="*/ 9890 w 10000"/>
                <a:gd name="connsiteY11" fmla="*/ 4719 h 10087"/>
                <a:gd name="connsiteX12" fmla="*/ 10000 w 10000"/>
                <a:gd name="connsiteY12" fmla="*/ 5514 h 10087"/>
                <a:gd name="connsiteX13" fmla="*/ 9781 w 10000"/>
                <a:gd name="connsiteY13" fmla="*/ 5990 h 10087"/>
                <a:gd name="connsiteX14" fmla="*/ 9670 w 10000"/>
                <a:gd name="connsiteY14" fmla="*/ 6257 h 10087"/>
                <a:gd name="connsiteX15" fmla="*/ 9670 w 10000"/>
                <a:gd name="connsiteY15" fmla="*/ 6734 h 10087"/>
                <a:gd name="connsiteX16" fmla="*/ 9233 w 10000"/>
                <a:gd name="connsiteY16" fmla="*/ 6680 h 10087"/>
                <a:gd name="connsiteX17" fmla="*/ 8902 w 10000"/>
                <a:gd name="connsiteY17" fmla="*/ 6946 h 10087"/>
                <a:gd name="connsiteX18" fmla="*/ 8756 w 10000"/>
                <a:gd name="connsiteY18" fmla="*/ 7158 h 10087"/>
                <a:gd name="connsiteX19" fmla="*/ 8572 w 10000"/>
                <a:gd name="connsiteY19" fmla="*/ 7583 h 10087"/>
                <a:gd name="connsiteX20" fmla="*/ 8609 w 10000"/>
                <a:gd name="connsiteY20" fmla="*/ 7956 h 10087"/>
                <a:gd name="connsiteX21" fmla="*/ 8793 w 10000"/>
                <a:gd name="connsiteY21" fmla="*/ 8591 h 10087"/>
                <a:gd name="connsiteX22" fmla="*/ 8537 w 10000"/>
                <a:gd name="connsiteY22" fmla="*/ 8965 h 10087"/>
                <a:gd name="connsiteX23" fmla="*/ 8170 w 10000"/>
                <a:gd name="connsiteY23" fmla="*/ 9810 h 10087"/>
                <a:gd name="connsiteX24" fmla="*/ 8097 w 10000"/>
                <a:gd name="connsiteY24" fmla="*/ 10077 h 10087"/>
                <a:gd name="connsiteX25" fmla="*/ 7766 w 10000"/>
                <a:gd name="connsiteY25" fmla="*/ 10022 h 10087"/>
                <a:gd name="connsiteX26" fmla="*/ 7400 w 10000"/>
                <a:gd name="connsiteY26" fmla="*/ 9810 h 10087"/>
                <a:gd name="connsiteX27" fmla="*/ 1502 w 10000"/>
                <a:gd name="connsiteY27" fmla="*/ 10022 h 10087"/>
                <a:gd name="connsiteX28" fmla="*/ 1428 w 10000"/>
                <a:gd name="connsiteY28" fmla="*/ 9547 h 10087"/>
                <a:gd name="connsiteX29" fmla="*/ 1223 w 10000"/>
                <a:gd name="connsiteY29" fmla="*/ 9403 h 10087"/>
                <a:gd name="connsiteX30" fmla="*/ 1120 w 10000"/>
                <a:gd name="connsiteY30" fmla="*/ 9008 h 10087"/>
                <a:gd name="connsiteX31" fmla="*/ 1145 w 10000"/>
                <a:gd name="connsiteY31" fmla="*/ 8526 h 10087"/>
                <a:gd name="connsiteX32" fmla="*/ 1167 w 10000"/>
                <a:gd name="connsiteY32" fmla="*/ 8148 h 10087"/>
                <a:gd name="connsiteX33" fmla="*/ 1246 w 10000"/>
                <a:gd name="connsiteY33" fmla="*/ 7687 h 10087"/>
                <a:gd name="connsiteX34" fmla="*/ 1173 w 10000"/>
                <a:gd name="connsiteY34" fmla="*/ 7265 h 10087"/>
                <a:gd name="connsiteX35" fmla="*/ 1051 w 10000"/>
                <a:gd name="connsiteY35" fmla="*/ 6845 h 10087"/>
                <a:gd name="connsiteX36" fmla="*/ 1062 w 10000"/>
                <a:gd name="connsiteY36" fmla="*/ 6469 h 10087"/>
                <a:gd name="connsiteX37" fmla="*/ 1062 w 10000"/>
                <a:gd name="connsiteY37" fmla="*/ 6364 h 10087"/>
                <a:gd name="connsiteX38" fmla="*/ 1100 w 10000"/>
                <a:gd name="connsiteY38" fmla="*/ 5833 h 10087"/>
                <a:gd name="connsiteX39" fmla="*/ 953 w 10000"/>
                <a:gd name="connsiteY39" fmla="*/ 5406 h 10087"/>
                <a:gd name="connsiteX40" fmla="*/ 696 w 10000"/>
                <a:gd name="connsiteY40" fmla="*/ 4558 h 10087"/>
                <a:gd name="connsiteX41" fmla="*/ 623 w 10000"/>
                <a:gd name="connsiteY41" fmla="*/ 3921 h 10087"/>
                <a:gd name="connsiteX42" fmla="*/ 623 w 10000"/>
                <a:gd name="connsiteY42" fmla="*/ 3496 h 10087"/>
                <a:gd name="connsiteX43" fmla="*/ 0 w 10000"/>
                <a:gd name="connsiteY43" fmla="*/ 2650 h 10087"/>
                <a:gd name="connsiteX44" fmla="*/ 477 w 10000"/>
                <a:gd name="connsiteY44" fmla="*/ 2064 h 10087"/>
                <a:gd name="connsiteX45" fmla="*/ 477 w 10000"/>
                <a:gd name="connsiteY45" fmla="*/ 1800 h 10087"/>
                <a:gd name="connsiteX46" fmla="*/ 477 w 10000"/>
                <a:gd name="connsiteY46" fmla="*/ 1002 h 10087"/>
                <a:gd name="connsiteX47" fmla="*/ 575 w 10000"/>
                <a:gd name="connsiteY47" fmla="*/ 29 h 10087"/>
                <a:gd name="connsiteX48" fmla="*/ 4777 w 10000"/>
                <a:gd name="connsiteY48" fmla="*/ 249 h 10087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623 w 10000"/>
                <a:gd name="connsiteY41" fmla="*/ 3834 h 10000"/>
                <a:gd name="connsiteX42" fmla="*/ 623 w 10000"/>
                <a:gd name="connsiteY42" fmla="*/ 340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623 w 10000"/>
                <a:gd name="connsiteY41" fmla="*/ 3834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543 w 10000"/>
                <a:gd name="connsiteY41" fmla="*/ 3858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953 w 10000"/>
                <a:gd name="connsiteY38" fmla="*/ 5319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48" fmla="*/ 8448 w 10000"/>
                <a:gd name="connsiteY48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754 w 10000"/>
                <a:gd name="connsiteY20" fmla="*/ 7424 h 10000"/>
                <a:gd name="connsiteX21" fmla="*/ 8609 w 10000"/>
                <a:gd name="connsiteY21" fmla="*/ 7869 h 10000"/>
                <a:gd name="connsiteX22" fmla="*/ 8621 w 10000"/>
                <a:gd name="connsiteY22" fmla="*/ 8392 h 10000"/>
                <a:gd name="connsiteX23" fmla="*/ 8537 w 10000"/>
                <a:gd name="connsiteY23" fmla="*/ 8878 h 10000"/>
                <a:gd name="connsiteX24" fmla="*/ 8170 w 10000"/>
                <a:gd name="connsiteY24" fmla="*/ 9723 h 10000"/>
                <a:gd name="connsiteX25" fmla="*/ 8097 w 10000"/>
                <a:gd name="connsiteY25" fmla="*/ 9990 h 10000"/>
                <a:gd name="connsiteX26" fmla="*/ 7766 w 10000"/>
                <a:gd name="connsiteY26" fmla="*/ 9935 h 10000"/>
                <a:gd name="connsiteX27" fmla="*/ 7400 w 10000"/>
                <a:gd name="connsiteY27" fmla="*/ 9723 h 10000"/>
                <a:gd name="connsiteX28" fmla="*/ 1502 w 10000"/>
                <a:gd name="connsiteY28" fmla="*/ 9935 h 10000"/>
                <a:gd name="connsiteX29" fmla="*/ 1428 w 10000"/>
                <a:gd name="connsiteY29" fmla="*/ 9460 h 10000"/>
                <a:gd name="connsiteX30" fmla="*/ 1223 w 10000"/>
                <a:gd name="connsiteY30" fmla="*/ 9316 h 10000"/>
                <a:gd name="connsiteX31" fmla="*/ 1120 w 10000"/>
                <a:gd name="connsiteY31" fmla="*/ 8921 h 10000"/>
                <a:gd name="connsiteX32" fmla="*/ 1145 w 10000"/>
                <a:gd name="connsiteY32" fmla="*/ 8439 h 10000"/>
                <a:gd name="connsiteX33" fmla="*/ 1167 w 10000"/>
                <a:gd name="connsiteY33" fmla="*/ 8061 h 10000"/>
                <a:gd name="connsiteX34" fmla="*/ 1246 w 10000"/>
                <a:gd name="connsiteY34" fmla="*/ 7600 h 10000"/>
                <a:gd name="connsiteX35" fmla="*/ 1173 w 10000"/>
                <a:gd name="connsiteY35" fmla="*/ 7178 h 10000"/>
                <a:gd name="connsiteX36" fmla="*/ 1051 w 10000"/>
                <a:gd name="connsiteY36" fmla="*/ 6758 h 10000"/>
                <a:gd name="connsiteX37" fmla="*/ 1062 w 10000"/>
                <a:gd name="connsiteY37" fmla="*/ 6382 h 10000"/>
                <a:gd name="connsiteX38" fmla="*/ 1062 w 10000"/>
                <a:gd name="connsiteY38" fmla="*/ 6277 h 10000"/>
                <a:gd name="connsiteX39" fmla="*/ 838 w 10000"/>
                <a:gd name="connsiteY39" fmla="*/ 5455 h 10000"/>
                <a:gd name="connsiteX40" fmla="*/ 696 w 10000"/>
                <a:gd name="connsiteY40" fmla="*/ 4471 h 10000"/>
                <a:gd name="connsiteX41" fmla="*/ 543 w 10000"/>
                <a:gd name="connsiteY41" fmla="*/ 3858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49" fmla="*/ 8448 w 10000"/>
                <a:gd name="connsiteY49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48" fmla="*/ 8448 w 10000"/>
                <a:gd name="connsiteY48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609 w 10000"/>
                <a:gd name="connsiteY19" fmla="*/ 7869 h 10000"/>
                <a:gd name="connsiteX20" fmla="*/ 8621 w 10000"/>
                <a:gd name="connsiteY20" fmla="*/ 8392 h 10000"/>
                <a:gd name="connsiteX21" fmla="*/ 8537 w 10000"/>
                <a:gd name="connsiteY21" fmla="*/ 8878 h 10000"/>
                <a:gd name="connsiteX22" fmla="*/ 8170 w 10000"/>
                <a:gd name="connsiteY22" fmla="*/ 9723 h 10000"/>
                <a:gd name="connsiteX23" fmla="*/ 8097 w 10000"/>
                <a:gd name="connsiteY23" fmla="*/ 9990 h 10000"/>
                <a:gd name="connsiteX24" fmla="*/ 7766 w 10000"/>
                <a:gd name="connsiteY24" fmla="*/ 9935 h 10000"/>
                <a:gd name="connsiteX25" fmla="*/ 7400 w 10000"/>
                <a:gd name="connsiteY25" fmla="*/ 9723 h 10000"/>
                <a:gd name="connsiteX26" fmla="*/ 1502 w 10000"/>
                <a:gd name="connsiteY26" fmla="*/ 9935 h 10000"/>
                <a:gd name="connsiteX27" fmla="*/ 1428 w 10000"/>
                <a:gd name="connsiteY27" fmla="*/ 9460 h 10000"/>
                <a:gd name="connsiteX28" fmla="*/ 1223 w 10000"/>
                <a:gd name="connsiteY28" fmla="*/ 9316 h 10000"/>
                <a:gd name="connsiteX29" fmla="*/ 1120 w 10000"/>
                <a:gd name="connsiteY29" fmla="*/ 8921 h 10000"/>
                <a:gd name="connsiteX30" fmla="*/ 1145 w 10000"/>
                <a:gd name="connsiteY30" fmla="*/ 8439 h 10000"/>
                <a:gd name="connsiteX31" fmla="*/ 1167 w 10000"/>
                <a:gd name="connsiteY31" fmla="*/ 8061 h 10000"/>
                <a:gd name="connsiteX32" fmla="*/ 1246 w 10000"/>
                <a:gd name="connsiteY32" fmla="*/ 7600 h 10000"/>
                <a:gd name="connsiteX33" fmla="*/ 1173 w 10000"/>
                <a:gd name="connsiteY33" fmla="*/ 7178 h 10000"/>
                <a:gd name="connsiteX34" fmla="*/ 1051 w 10000"/>
                <a:gd name="connsiteY34" fmla="*/ 6758 h 10000"/>
                <a:gd name="connsiteX35" fmla="*/ 1062 w 10000"/>
                <a:gd name="connsiteY35" fmla="*/ 6382 h 10000"/>
                <a:gd name="connsiteX36" fmla="*/ 1062 w 10000"/>
                <a:gd name="connsiteY36" fmla="*/ 6277 h 10000"/>
                <a:gd name="connsiteX37" fmla="*/ 838 w 10000"/>
                <a:gd name="connsiteY37" fmla="*/ 5455 h 10000"/>
                <a:gd name="connsiteX38" fmla="*/ 696 w 10000"/>
                <a:gd name="connsiteY38" fmla="*/ 4471 h 10000"/>
                <a:gd name="connsiteX39" fmla="*/ 543 w 10000"/>
                <a:gd name="connsiteY39" fmla="*/ 3858 h 10000"/>
                <a:gd name="connsiteX40" fmla="*/ 521 w 10000"/>
                <a:gd name="connsiteY40" fmla="*/ 3389 h 10000"/>
                <a:gd name="connsiteX41" fmla="*/ 0 w 10000"/>
                <a:gd name="connsiteY41" fmla="*/ 2563 h 10000"/>
                <a:gd name="connsiteX42" fmla="*/ 477 w 10000"/>
                <a:gd name="connsiteY42" fmla="*/ 1977 h 10000"/>
                <a:gd name="connsiteX43" fmla="*/ 477 w 10000"/>
                <a:gd name="connsiteY43" fmla="*/ 1713 h 10000"/>
                <a:gd name="connsiteX44" fmla="*/ 477 w 10000"/>
                <a:gd name="connsiteY44" fmla="*/ 915 h 10000"/>
                <a:gd name="connsiteX45" fmla="*/ 715 w 10000"/>
                <a:gd name="connsiteY45" fmla="*/ 127 h 10000"/>
                <a:gd name="connsiteX46" fmla="*/ 4777 w 10000"/>
                <a:gd name="connsiteY46" fmla="*/ 162 h 10000"/>
                <a:gd name="connsiteX47" fmla="*/ 8448 w 10000"/>
                <a:gd name="connsiteY47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621 w 10000"/>
                <a:gd name="connsiteY20" fmla="*/ 8392 h 10000"/>
                <a:gd name="connsiteX21" fmla="*/ 8537 w 10000"/>
                <a:gd name="connsiteY21" fmla="*/ 8878 h 10000"/>
                <a:gd name="connsiteX22" fmla="*/ 8170 w 10000"/>
                <a:gd name="connsiteY22" fmla="*/ 9723 h 10000"/>
                <a:gd name="connsiteX23" fmla="*/ 8097 w 10000"/>
                <a:gd name="connsiteY23" fmla="*/ 9990 h 10000"/>
                <a:gd name="connsiteX24" fmla="*/ 7766 w 10000"/>
                <a:gd name="connsiteY24" fmla="*/ 9935 h 10000"/>
                <a:gd name="connsiteX25" fmla="*/ 7400 w 10000"/>
                <a:gd name="connsiteY25" fmla="*/ 9723 h 10000"/>
                <a:gd name="connsiteX26" fmla="*/ 1502 w 10000"/>
                <a:gd name="connsiteY26" fmla="*/ 9935 h 10000"/>
                <a:gd name="connsiteX27" fmla="*/ 1428 w 10000"/>
                <a:gd name="connsiteY27" fmla="*/ 9460 h 10000"/>
                <a:gd name="connsiteX28" fmla="*/ 1223 w 10000"/>
                <a:gd name="connsiteY28" fmla="*/ 9316 h 10000"/>
                <a:gd name="connsiteX29" fmla="*/ 1120 w 10000"/>
                <a:gd name="connsiteY29" fmla="*/ 8921 h 10000"/>
                <a:gd name="connsiteX30" fmla="*/ 1145 w 10000"/>
                <a:gd name="connsiteY30" fmla="*/ 8439 h 10000"/>
                <a:gd name="connsiteX31" fmla="*/ 1167 w 10000"/>
                <a:gd name="connsiteY31" fmla="*/ 8061 h 10000"/>
                <a:gd name="connsiteX32" fmla="*/ 1246 w 10000"/>
                <a:gd name="connsiteY32" fmla="*/ 7600 h 10000"/>
                <a:gd name="connsiteX33" fmla="*/ 1173 w 10000"/>
                <a:gd name="connsiteY33" fmla="*/ 7178 h 10000"/>
                <a:gd name="connsiteX34" fmla="*/ 1051 w 10000"/>
                <a:gd name="connsiteY34" fmla="*/ 6758 h 10000"/>
                <a:gd name="connsiteX35" fmla="*/ 1062 w 10000"/>
                <a:gd name="connsiteY35" fmla="*/ 6382 h 10000"/>
                <a:gd name="connsiteX36" fmla="*/ 1062 w 10000"/>
                <a:gd name="connsiteY36" fmla="*/ 6277 h 10000"/>
                <a:gd name="connsiteX37" fmla="*/ 838 w 10000"/>
                <a:gd name="connsiteY37" fmla="*/ 5455 h 10000"/>
                <a:gd name="connsiteX38" fmla="*/ 696 w 10000"/>
                <a:gd name="connsiteY38" fmla="*/ 4471 h 10000"/>
                <a:gd name="connsiteX39" fmla="*/ 543 w 10000"/>
                <a:gd name="connsiteY39" fmla="*/ 3858 h 10000"/>
                <a:gd name="connsiteX40" fmla="*/ 521 w 10000"/>
                <a:gd name="connsiteY40" fmla="*/ 3389 h 10000"/>
                <a:gd name="connsiteX41" fmla="*/ 0 w 10000"/>
                <a:gd name="connsiteY41" fmla="*/ 2563 h 10000"/>
                <a:gd name="connsiteX42" fmla="*/ 477 w 10000"/>
                <a:gd name="connsiteY42" fmla="*/ 1977 h 10000"/>
                <a:gd name="connsiteX43" fmla="*/ 477 w 10000"/>
                <a:gd name="connsiteY43" fmla="*/ 1713 h 10000"/>
                <a:gd name="connsiteX44" fmla="*/ 477 w 10000"/>
                <a:gd name="connsiteY44" fmla="*/ 915 h 10000"/>
                <a:gd name="connsiteX45" fmla="*/ 715 w 10000"/>
                <a:gd name="connsiteY45" fmla="*/ 127 h 10000"/>
                <a:gd name="connsiteX46" fmla="*/ 4777 w 10000"/>
                <a:gd name="connsiteY46" fmla="*/ 162 h 10000"/>
                <a:gd name="connsiteX47" fmla="*/ 8448 w 10000"/>
                <a:gd name="connsiteY47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537 w 10000"/>
                <a:gd name="connsiteY20" fmla="*/ 8878 h 10000"/>
                <a:gd name="connsiteX21" fmla="*/ 8170 w 10000"/>
                <a:gd name="connsiteY21" fmla="*/ 9723 h 10000"/>
                <a:gd name="connsiteX22" fmla="*/ 8097 w 10000"/>
                <a:gd name="connsiteY22" fmla="*/ 9990 h 10000"/>
                <a:gd name="connsiteX23" fmla="*/ 7766 w 10000"/>
                <a:gd name="connsiteY23" fmla="*/ 9935 h 10000"/>
                <a:gd name="connsiteX24" fmla="*/ 7400 w 10000"/>
                <a:gd name="connsiteY24" fmla="*/ 9723 h 10000"/>
                <a:gd name="connsiteX25" fmla="*/ 1502 w 10000"/>
                <a:gd name="connsiteY25" fmla="*/ 9935 h 10000"/>
                <a:gd name="connsiteX26" fmla="*/ 1428 w 10000"/>
                <a:gd name="connsiteY26" fmla="*/ 9460 h 10000"/>
                <a:gd name="connsiteX27" fmla="*/ 1223 w 10000"/>
                <a:gd name="connsiteY27" fmla="*/ 9316 h 10000"/>
                <a:gd name="connsiteX28" fmla="*/ 1120 w 10000"/>
                <a:gd name="connsiteY28" fmla="*/ 8921 h 10000"/>
                <a:gd name="connsiteX29" fmla="*/ 1145 w 10000"/>
                <a:gd name="connsiteY29" fmla="*/ 8439 h 10000"/>
                <a:gd name="connsiteX30" fmla="*/ 1167 w 10000"/>
                <a:gd name="connsiteY30" fmla="*/ 8061 h 10000"/>
                <a:gd name="connsiteX31" fmla="*/ 1246 w 10000"/>
                <a:gd name="connsiteY31" fmla="*/ 7600 h 10000"/>
                <a:gd name="connsiteX32" fmla="*/ 1173 w 10000"/>
                <a:gd name="connsiteY32" fmla="*/ 7178 h 10000"/>
                <a:gd name="connsiteX33" fmla="*/ 1051 w 10000"/>
                <a:gd name="connsiteY33" fmla="*/ 6758 h 10000"/>
                <a:gd name="connsiteX34" fmla="*/ 1062 w 10000"/>
                <a:gd name="connsiteY34" fmla="*/ 6382 h 10000"/>
                <a:gd name="connsiteX35" fmla="*/ 1062 w 10000"/>
                <a:gd name="connsiteY35" fmla="*/ 6277 h 10000"/>
                <a:gd name="connsiteX36" fmla="*/ 838 w 10000"/>
                <a:gd name="connsiteY36" fmla="*/ 5455 h 10000"/>
                <a:gd name="connsiteX37" fmla="*/ 696 w 10000"/>
                <a:gd name="connsiteY37" fmla="*/ 4471 h 10000"/>
                <a:gd name="connsiteX38" fmla="*/ 543 w 10000"/>
                <a:gd name="connsiteY38" fmla="*/ 3858 h 10000"/>
                <a:gd name="connsiteX39" fmla="*/ 521 w 10000"/>
                <a:gd name="connsiteY39" fmla="*/ 3389 h 10000"/>
                <a:gd name="connsiteX40" fmla="*/ 0 w 10000"/>
                <a:gd name="connsiteY40" fmla="*/ 2563 h 10000"/>
                <a:gd name="connsiteX41" fmla="*/ 477 w 10000"/>
                <a:gd name="connsiteY41" fmla="*/ 1977 h 10000"/>
                <a:gd name="connsiteX42" fmla="*/ 477 w 10000"/>
                <a:gd name="connsiteY42" fmla="*/ 1713 h 10000"/>
                <a:gd name="connsiteX43" fmla="*/ 477 w 10000"/>
                <a:gd name="connsiteY43" fmla="*/ 915 h 10000"/>
                <a:gd name="connsiteX44" fmla="*/ 715 w 10000"/>
                <a:gd name="connsiteY44" fmla="*/ 127 h 10000"/>
                <a:gd name="connsiteX45" fmla="*/ 4777 w 10000"/>
                <a:gd name="connsiteY45" fmla="*/ 162 h 10000"/>
                <a:gd name="connsiteX46" fmla="*/ 8448 w 10000"/>
                <a:gd name="connsiteY46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218 w 10000"/>
                <a:gd name="connsiteY20" fmla="*/ 8974 h 10000"/>
                <a:gd name="connsiteX21" fmla="*/ 8170 w 10000"/>
                <a:gd name="connsiteY21" fmla="*/ 9723 h 10000"/>
                <a:gd name="connsiteX22" fmla="*/ 8097 w 10000"/>
                <a:gd name="connsiteY22" fmla="*/ 9990 h 10000"/>
                <a:gd name="connsiteX23" fmla="*/ 7766 w 10000"/>
                <a:gd name="connsiteY23" fmla="*/ 9935 h 10000"/>
                <a:gd name="connsiteX24" fmla="*/ 7400 w 10000"/>
                <a:gd name="connsiteY24" fmla="*/ 9723 h 10000"/>
                <a:gd name="connsiteX25" fmla="*/ 1502 w 10000"/>
                <a:gd name="connsiteY25" fmla="*/ 9935 h 10000"/>
                <a:gd name="connsiteX26" fmla="*/ 1428 w 10000"/>
                <a:gd name="connsiteY26" fmla="*/ 9460 h 10000"/>
                <a:gd name="connsiteX27" fmla="*/ 1223 w 10000"/>
                <a:gd name="connsiteY27" fmla="*/ 9316 h 10000"/>
                <a:gd name="connsiteX28" fmla="*/ 1120 w 10000"/>
                <a:gd name="connsiteY28" fmla="*/ 8921 h 10000"/>
                <a:gd name="connsiteX29" fmla="*/ 1145 w 10000"/>
                <a:gd name="connsiteY29" fmla="*/ 8439 h 10000"/>
                <a:gd name="connsiteX30" fmla="*/ 1167 w 10000"/>
                <a:gd name="connsiteY30" fmla="*/ 8061 h 10000"/>
                <a:gd name="connsiteX31" fmla="*/ 1246 w 10000"/>
                <a:gd name="connsiteY31" fmla="*/ 7600 h 10000"/>
                <a:gd name="connsiteX32" fmla="*/ 1173 w 10000"/>
                <a:gd name="connsiteY32" fmla="*/ 7178 h 10000"/>
                <a:gd name="connsiteX33" fmla="*/ 1051 w 10000"/>
                <a:gd name="connsiteY33" fmla="*/ 6758 h 10000"/>
                <a:gd name="connsiteX34" fmla="*/ 1062 w 10000"/>
                <a:gd name="connsiteY34" fmla="*/ 6382 h 10000"/>
                <a:gd name="connsiteX35" fmla="*/ 1062 w 10000"/>
                <a:gd name="connsiteY35" fmla="*/ 6277 h 10000"/>
                <a:gd name="connsiteX36" fmla="*/ 838 w 10000"/>
                <a:gd name="connsiteY36" fmla="*/ 5455 h 10000"/>
                <a:gd name="connsiteX37" fmla="*/ 696 w 10000"/>
                <a:gd name="connsiteY37" fmla="*/ 4471 h 10000"/>
                <a:gd name="connsiteX38" fmla="*/ 543 w 10000"/>
                <a:gd name="connsiteY38" fmla="*/ 3858 h 10000"/>
                <a:gd name="connsiteX39" fmla="*/ 521 w 10000"/>
                <a:gd name="connsiteY39" fmla="*/ 3389 h 10000"/>
                <a:gd name="connsiteX40" fmla="*/ 0 w 10000"/>
                <a:gd name="connsiteY40" fmla="*/ 2563 h 10000"/>
                <a:gd name="connsiteX41" fmla="*/ 477 w 10000"/>
                <a:gd name="connsiteY41" fmla="*/ 1977 h 10000"/>
                <a:gd name="connsiteX42" fmla="*/ 477 w 10000"/>
                <a:gd name="connsiteY42" fmla="*/ 1713 h 10000"/>
                <a:gd name="connsiteX43" fmla="*/ 477 w 10000"/>
                <a:gd name="connsiteY43" fmla="*/ 915 h 10000"/>
                <a:gd name="connsiteX44" fmla="*/ 715 w 10000"/>
                <a:gd name="connsiteY44" fmla="*/ 127 h 10000"/>
                <a:gd name="connsiteX45" fmla="*/ 4777 w 10000"/>
                <a:gd name="connsiteY45" fmla="*/ 162 h 10000"/>
                <a:gd name="connsiteX46" fmla="*/ 8448 w 10000"/>
                <a:gd name="connsiteY46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218 w 10000"/>
                <a:gd name="connsiteY20" fmla="*/ 8974 h 10000"/>
                <a:gd name="connsiteX21" fmla="*/ 8097 w 10000"/>
                <a:gd name="connsiteY21" fmla="*/ 9990 h 10000"/>
                <a:gd name="connsiteX22" fmla="*/ 7766 w 10000"/>
                <a:gd name="connsiteY22" fmla="*/ 9935 h 10000"/>
                <a:gd name="connsiteX23" fmla="*/ 7400 w 10000"/>
                <a:gd name="connsiteY23" fmla="*/ 9723 h 10000"/>
                <a:gd name="connsiteX24" fmla="*/ 1502 w 10000"/>
                <a:gd name="connsiteY24" fmla="*/ 9935 h 10000"/>
                <a:gd name="connsiteX25" fmla="*/ 1428 w 10000"/>
                <a:gd name="connsiteY25" fmla="*/ 9460 h 10000"/>
                <a:gd name="connsiteX26" fmla="*/ 1223 w 10000"/>
                <a:gd name="connsiteY26" fmla="*/ 9316 h 10000"/>
                <a:gd name="connsiteX27" fmla="*/ 1120 w 10000"/>
                <a:gd name="connsiteY27" fmla="*/ 8921 h 10000"/>
                <a:gd name="connsiteX28" fmla="*/ 1145 w 10000"/>
                <a:gd name="connsiteY28" fmla="*/ 8439 h 10000"/>
                <a:gd name="connsiteX29" fmla="*/ 1167 w 10000"/>
                <a:gd name="connsiteY29" fmla="*/ 8061 h 10000"/>
                <a:gd name="connsiteX30" fmla="*/ 1246 w 10000"/>
                <a:gd name="connsiteY30" fmla="*/ 7600 h 10000"/>
                <a:gd name="connsiteX31" fmla="*/ 1173 w 10000"/>
                <a:gd name="connsiteY31" fmla="*/ 7178 h 10000"/>
                <a:gd name="connsiteX32" fmla="*/ 1051 w 10000"/>
                <a:gd name="connsiteY32" fmla="*/ 6758 h 10000"/>
                <a:gd name="connsiteX33" fmla="*/ 1062 w 10000"/>
                <a:gd name="connsiteY33" fmla="*/ 6382 h 10000"/>
                <a:gd name="connsiteX34" fmla="*/ 1062 w 10000"/>
                <a:gd name="connsiteY34" fmla="*/ 6277 h 10000"/>
                <a:gd name="connsiteX35" fmla="*/ 838 w 10000"/>
                <a:gd name="connsiteY35" fmla="*/ 5455 h 10000"/>
                <a:gd name="connsiteX36" fmla="*/ 696 w 10000"/>
                <a:gd name="connsiteY36" fmla="*/ 4471 h 10000"/>
                <a:gd name="connsiteX37" fmla="*/ 543 w 10000"/>
                <a:gd name="connsiteY37" fmla="*/ 3858 h 10000"/>
                <a:gd name="connsiteX38" fmla="*/ 521 w 10000"/>
                <a:gd name="connsiteY38" fmla="*/ 3389 h 10000"/>
                <a:gd name="connsiteX39" fmla="*/ 0 w 10000"/>
                <a:gd name="connsiteY39" fmla="*/ 2563 h 10000"/>
                <a:gd name="connsiteX40" fmla="*/ 477 w 10000"/>
                <a:gd name="connsiteY40" fmla="*/ 1977 h 10000"/>
                <a:gd name="connsiteX41" fmla="*/ 477 w 10000"/>
                <a:gd name="connsiteY41" fmla="*/ 1713 h 10000"/>
                <a:gd name="connsiteX42" fmla="*/ 477 w 10000"/>
                <a:gd name="connsiteY42" fmla="*/ 915 h 10000"/>
                <a:gd name="connsiteX43" fmla="*/ 715 w 10000"/>
                <a:gd name="connsiteY43" fmla="*/ 127 h 10000"/>
                <a:gd name="connsiteX44" fmla="*/ 4777 w 10000"/>
                <a:gd name="connsiteY44" fmla="*/ 162 h 10000"/>
                <a:gd name="connsiteX45" fmla="*/ 8448 w 10000"/>
                <a:gd name="connsiteY45" fmla="*/ 0 h 10000"/>
                <a:gd name="connsiteX0" fmla="*/ 8448 w 10000"/>
                <a:gd name="connsiteY0" fmla="*/ 0 h 10015"/>
                <a:gd name="connsiteX1" fmla="*/ 8353 w 10000"/>
                <a:gd name="connsiteY1" fmla="*/ 491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233 w 10000"/>
                <a:gd name="connsiteY16" fmla="*/ 6593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15"/>
                <a:gd name="connsiteX1" fmla="*/ 8570 w 10000"/>
                <a:gd name="connsiteY1" fmla="*/ 375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233 w 10000"/>
                <a:gd name="connsiteY16" fmla="*/ 6593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15"/>
                <a:gd name="connsiteX1" fmla="*/ 8570 w 10000"/>
                <a:gd name="connsiteY1" fmla="*/ 375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354 w 10000"/>
                <a:gd name="connsiteY16" fmla="*/ 7012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1502 w 10000"/>
                <a:gd name="connsiteY23" fmla="*/ 9935 h 10007"/>
                <a:gd name="connsiteX24" fmla="*/ 1428 w 10000"/>
                <a:gd name="connsiteY24" fmla="*/ 9460 h 10007"/>
                <a:gd name="connsiteX25" fmla="*/ 1223 w 10000"/>
                <a:gd name="connsiteY25" fmla="*/ 9316 h 10007"/>
                <a:gd name="connsiteX26" fmla="*/ 1120 w 10000"/>
                <a:gd name="connsiteY26" fmla="*/ 8921 h 10007"/>
                <a:gd name="connsiteX27" fmla="*/ 1145 w 10000"/>
                <a:gd name="connsiteY27" fmla="*/ 8439 h 10007"/>
                <a:gd name="connsiteX28" fmla="*/ 1167 w 10000"/>
                <a:gd name="connsiteY28" fmla="*/ 8061 h 10007"/>
                <a:gd name="connsiteX29" fmla="*/ 1246 w 10000"/>
                <a:gd name="connsiteY29" fmla="*/ 7600 h 10007"/>
                <a:gd name="connsiteX30" fmla="*/ 1173 w 10000"/>
                <a:gd name="connsiteY30" fmla="*/ 7178 h 10007"/>
                <a:gd name="connsiteX31" fmla="*/ 1051 w 10000"/>
                <a:gd name="connsiteY31" fmla="*/ 6758 h 10007"/>
                <a:gd name="connsiteX32" fmla="*/ 1062 w 10000"/>
                <a:gd name="connsiteY32" fmla="*/ 6382 h 10007"/>
                <a:gd name="connsiteX33" fmla="*/ 1062 w 10000"/>
                <a:gd name="connsiteY33" fmla="*/ 6277 h 10007"/>
                <a:gd name="connsiteX34" fmla="*/ 838 w 10000"/>
                <a:gd name="connsiteY34" fmla="*/ 5455 h 10007"/>
                <a:gd name="connsiteX35" fmla="*/ 696 w 10000"/>
                <a:gd name="connsiteY35" fmla="*/ 4471 h 10007"/>
                <a:gd name="connsiteX36" fmla="*/ 543 w 10000"/>
                <a:gd name="connsiteY36" fmla="*/ 3858 h 10007"/>
                <a:gd name="connsiteX37" fmla="*/ 521 w 10000"/>
                <a:gd name="connsiteY37" fmla="*/ 3389 h 10007"/>
                <a:gd name="connsiteX38" fmla="*/ 0 w 10000"/>
                <a:gd name="connsiteY38" fmla="*/ 2563 h 10007"/>
                <a:gd name="connsiteX39" fmla="*/ 477 w 10000"/>
                <a:gd name="connsiteY39" fmla="*/ 1977 h 10007"/>
                <a:gd name="connsiteX40" fmla="*/ 477 w 10000"/>
                <a:gd name="connsiteY40" fmla="*/ 1713 h 10007"/>
                <a:gd name="connsiteX41" fmla="*/ 477 w 10000"/>
                <a:gd name="connsiteY41" fmla="*/ 915 h 10007"/>
                <a:gd name="connsiteX42" fmla="*/ 715 w 10000"/>
                <a:gd name="connsiteY42" fmla="*/ 127 h 10007"/>
                <a:gd name="connsiteX43" fmla="*/ 4777 w 10000"/>
                <a:gd name="connsiteY43" fmla="*/ 162 h 10007"/>
                <a:gd name="connsiteX44" fmla="*/ 8448 w 10000"/>
                <a:gd name="connsiteY44" fmla="*/ 0 h 10007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3102 w 10000"/>
                <a:gd name="connsiteY23" fmla="*/ 9416 h 10007"/>
                <a:gd name="connsiteX24" fmla="*/ 1428 w 10000"/>
                <a:gd name="connsiteY24" fmla="*/ 9460 h 10007"/>
                <a:gd name="connsiteX25" fmla="*/ 1223 w 10000"/>
                <a:gd name="connsiteY25" fmla="*/ 9316 h 10007"/>
                <a:gd name="connsiteX26" fmla="*/ 1120 w 10000"/>
                <a:gd name="connsiteY26" fmla="*/ 8921 h 10007"/>
                <a:gd name="connsiteX27" fmla="*/ 1145 w 10000"/>
                <a:gd name="connsiteY27" fmla="*/ 8439 h 10007"/>
                <a:gd name="connsiteX28" fmla="*/ 1167 w 10000"/>
                <a:gd name="connsiteY28" fmla="*/ 8061 h 10007"/>
                <a:gd name="connsiteX29" fmla="*/ 1246 w 10000"/>
                <a:gd name="connsiteY29" fmla="*/ 7600 h 10007"/>
                <a:gd name="connsiteX30" fmla="*/ 1173 w 10000"/>
                <a:gd name="connsiteY30" fmla="*/ 7178 h 10007"/>
                <a:gd name="connsiteX31" fmla="*/ 1051 w 10000"/>
                <a:gd name="connsiteY31" fmla="*/ 6758 h 10007"/>
                <a:gd name="connsiteX32" fmla="*/ 1062 w 10000"/>
                <a:gd name="connsiteY32" fmla="*/ 6382 h 10007"/>
                <a:gd name="connsiteX33" fmla="*/ 1062 w 10000"/>
                <a:gd name="connsiteY33" fmla="*/ 6277 h 10007"/>
                <a:gd name="connsiteX34" fmla="*/ 838 w 10000"/>
                <a:gd name="connsiteY34" fmla="*/ 5455 h 10007"/>
                <a:gd name="connsiteX35" fmla="*/ 696 w 10000"/>
                <a:gd name="connsiteY35" fmla="*/ 4471 h 10007"/>
                <a:gd name="connsiteX36" fmla="*/ 543 w 10000"/>
                <a:gd name="connsiteY36" fmla="*/ 3858 h 10007"/>
                <a:gd name="connsiteX37" fmla="*/ 521 w 10000"/>
                <a:gd name="connsiteY37" fmla="*/ 3389 h 10007"/>
                <a:gd name="connsiteX38" fmla="*/ 0 w 10000"/>
                <a:gd name="connsiteY38" fmla="*/ 2563 h 10007"/>
                <a:gd name="connsiteX39" fmla="*/ 477 w 10000"/>
                <a:gd name="connsiteY39" fmla="*/ 1977 h 10007"/>
                <a:gd name="connsiteX40" fmla="*/ 477 w 10000"/>
                <a:gd name="connsiteY40" fmla="*/ 1713 h 10007"/>
                <a:gd name="connsiteX41" fmla="*/ 477 w 10000"/>
                <a:gd name="connsiteY41" fmla="*/ 915 h 10007"/>
                <a:gd name="connsiteX42" fmla="*/ 715 w 10000"/>
                <a:gd name="connsiteY42" fmla="*/ 127 h 10007"/>
                <a:gd name="connsiteX43" fmla="*/ 4777 w 10000"/>
                <a:gd name="connsiteY43" fmla="*/ 162 h 10007"/>
                <a:gd name="connsiteX44" fmla="*/ 8448 w 10000"/>
                <a:gd name="connsiteY44" fmla="*/ 0 h 10007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3102 w 10000"/>
                <a:gd name="connsiteY23" fmla="*/ 9416 h 10007"/>
                <a:gd name="connsiteX24" fmla="*/ 1223 w 10000"/>
                <a:gd name="connsiteY24" fmla="*/ 9316 h 10007"/>
                <a:gd name="connsiteX25" fmla="*/ 1120 w 10000"/>
                <a:gd name="connsiteY25" fmla="*/ 8921 h 10007"/>
                <a:gd name="connsiteX26" fmla="*/ 1145 w 10000"/>
                <a:gd name="connsiteY26" fmla="*/ 8439 h 10007"/>
                <a:gd name="connsiteX27" fmla="*/ 1167 w 10000"/>
                <a:gd name="connsiteY27" fmla="*/ 8061 h 10007"/>
                <a:gd name="connsiteX28" fmla="*/ 1246 w 10000"/>
                <a:gd name="connsiteY28" fmla="*/ 7600 h 10007"/>
                <a:gd name="connsiteX29" fmla="*/ 1173 w 10000"/>
                <a:gd name="connsiteY29" fmla="*/ 7178 h 10007"/>
                <a:gd name="connsiteX30" fmla="*/ 1051 w 10000"/>
                <a:gd name="connsiteY30" fmla="*/ 6758 h 10007"/>
                <a:gd name="connsiteX31" fmla="*/ 1062 w 10000"/>
                <a:gd name="connsiteY31" fmla="*/ 6382 h 10007"/>
                <a:gd name="connsiteX32" fmla="*/ 1062 w 10000"/>
                <a:gd name="connsiteY32" fmla="*/ 6277 h 10007"/>
                <a:gd name="connsiteX33" fmla="*/ 838 w 10000"/>
                <a:gd name="connsiteY33" fmla="*/ 5455 h 10007"/>
                <a:gd name="connsiteX34" fmla="*/ 696 w 10000"/>
                <a:gd name="connsiteY34" fmla="*/ 4471 h 10007"/>
                <a:gd name="connsiteX35" fmla="*/ 543 w 10000"/>
                <a:gd name="connsiteY35" fmla="*/ 3858 h 10007"/>
                <a:gd name="connsiteX36" fmla="*/ 521 w 10000"/>
                <a:gd name="connsiteY36" fmla="*/ 3389 h 10007"/>
                <a:gd name="connsiteX37" fmla="*/ 0 w 10000"/>
                <a:gd name="connsiteY37" fmla="*/ 2563 h 10007"/>
                <a:gd name="connsiteX38" fmla="*/ 477 w 10000"/>
                <a:gd name="connsiteY38" fmla="*/ 1977 h 10007"/>
                <a:gd name="connsiteX39" fmla="*/ 477 w 10000"/>
                <a:gd name="connsiteY39" fmla="*/ 1713 h 10007"/>
                <a:gd name="connsiteX40" fmla="*/ 477 w 10000"/>
                <a:gd name="connsiteY40" fmla="*/ 915 h 10007"/>
                <a:gd name="connsiteX41" fmla="*/ 715 w 10000"/>
                <a:gd name="connsiteY41" fmla="*/ 127 h 10007"/>
                <a:gd name="connsiteX42" fmla="*/ 4777 w 10000"/>
                <a:gd name="connsiteY42" fmla="*/ 162 h 10007"/>
                <a:gd name="connsiteX43" fmla="*/ 8448 w 10000"/>
                <a:gd name="connsiteY43" fmla="*/ 0 h 10007"/>
                <a:gd name="connsiteX0" fmla="*/ 8448 w 10000"/>
                <a:gd name="connsiteY0" fmla="*/ 0 h 9505"/>
                <a:gd name="connsiteX1" fmla="*/ 8570 w 10000"/>
                <a:gd name="connsiteY1" fmla="*/ 375 h 9505"/>
                <a:gd name="connsiteX2" fmla="*/ 8682 w 10000"/>
                <a:gd name="connsiteY2" fmla="*/ 915 h 9505"/>
                <a:gd name="connsiteX3" fmla="*/ 8631 w 10000"/>
                <a:gd name="connsiteY3" fmla="*/ 1221 h 9505"/>
                <a:gd name="connsiteX4" fmla="*/ 8426 w 10000"/>
                <a:gd name="connsiteY4" fmla="*/ 1923 h 9505"/>
                <a:gd name="connsiteX5" fmla="*/ 8537 w 10000"/>
                <a:gd name="connsiteY5" fmla="*/ 2189 h 9505"/>
                <a:gd name="connsiteX6" fmla="*/ 8572 w 10000"/>
                <a:gd name="connsiteY6" fmla="*/ 2510 h 9505"/>
                <a:gd name="connsiteX7" fmla="*/ 8976 w 10000"/>
                <a:gd name="connsiteY7" fmla="*/ 3039 h 9505"/>
                <a:gd name="connsiteX8" fmla="*/ 9458 w 10000"/>
                <a:gd name="connsiteY8" fmla="*/ 3370 h 9505"/>
                <a:gd name="connsiteX9" fmla="*/ 9561 w 10000"/>
                <a:gd name="connsiteY9" fmla="*/ 3995 h 9505"/>
                <a:gd name="connsiteX10" fmla="*/ 9743 w 10000"/>
                <a:gd name="connsiteY10" fmla="*/ 4365 h 9505"/>
                <a:gd name="connsiteX11" fmla="*/ 9890 w 10000"/>
                <a:gd name="connsiteY11" fmla="*/ 4632 h 9505"/>
                <a:gd name="connsiteX12" fmla="*/ 10000 w 10000"/>
                <a:gd name="connsiteY12" fmla="*/ 5427 h 9505"/>
                <a:gd name="connsiteX13" fmla="*/ 9781 w 10000"/>
                <a:gd name="connsiteY13" fmla="*/ 5903 h 9505"/>
                <a:gd name="connsiteX14" fmla="*/ 9670 w 10000"/>
                <a:gd name="connsiteY14" fmla="*/ 6170 h 9505"/>
                <a:gd name="connsiteX15" fmla="*/ 9670 w 10000"/>
                <a:gd name="connsiteY15" fmla="*/ 6647 h 9505"/>
                <a:gd name="connsiteX16" fmla="*/ 9354 w 10000"/>
                <a:gd name="connsiteY16" fmla="*/ 7012 h 9505"/>
                <a:gd name="connsiteX17" fmla="*/ 8902 w 10000"/>
                <a:gd name="connsiteY17" fmla="*/ 6859 h 9505"/>
                <a:gd name="connsiteX18" fmla="*/ 8667 w 10000"/>
                <a:gd name="connsiteY18" fmla="*/ 6896 h 9505"/>
                <a:gd name="connsiteX19" fmla="*/ 8813 w 10000"/>
                <a:gd name="connsiteY19" fmla="*/ 7909 h 9505"/>
                <a:gd name="connsiteX20" fmla="*/ 8218 w 10000"/>
                <a:gd name="connsiteY20" fmla="*/ 8974 h 9505"/>
                <a:gd name="connsiteX21" fmla="*/ 7496 w 10000"/>
                <a:gd name="connsiteY21" fmla="*/ 9505 h 9505"/>
                <a:gd name="connsiteX22" fmla="*/ 3102 w 10000"/>
                <a:gd name="connsiteY22" fmla="*/ 9416 h 9505"/>
                <a:gd name="connsiteX23" fmla="*/ 1223 w 10000"/>
                <a:gd name="connsiteY23" fmla="*/ 9316 h 9505"/>
                <a:gd name="connsiteX24" fmla="*/ 1120 w 10000"/>
                <a:gd name="connsiteY24" fmla="*/ 8921 h 9505"/>
                <a:gd name="connsiteX25" fmla="*/ 1145 w 10000"/>
                <a:gd name="connsiteY25" fmla="*/ 8439 h 9505"/>
                <a:gd name="connsiteX26" fmla="*/ 1167 w 10000"/>
                <a:gd name="connsiteY26" fmla="*/ 8061 h 9505"/>
                <a:gd name="connsiteX27" fmla="*/ 1246 w 10000"/>
                <a:gd name="connsiteY27" fmla="*/ 7600 h 9505"/>
                <a:gd name="connsiteX28" fmla="*/ 1173 w 10000"/>
                <a:gd name="connsiteY28" fmla="*/ 7178 h 9505"/>
                <a:gd name="connsiteX29" fmla="*/ 1051 w 10000"/>
                <a:gd name="connsiteY29" fmla="*/ 6758 h 9505"/>
                <a:gd name="connsiteX30" fmla="*/ 1062 w 10000"/>
                <a:gd name="connsiteY30" fmla="*/ 6382 h 9505"/>
                <a:gd name="connsiteX31" fmla="*/ 1062 w 10000"/>
                <a:gd name="connsiteY31" fmla="*/ 6277 h 9505"/>
                <a:gd name="connsiteX32" fmla="*/ 838 w 10000"/>
                <a:gd name="connsiteY32" fmla="*/ 5455 h 9505"/>
                <a:gd name="connsiteX33" fmla="*/ 696 w 10000"/>
                <a:gd name="connsiteY33" fmla="*/ 4471 h 9505"/>
                <a:gd name="connsiteX34" fmla="*/ 543 w 10000"/>
                <a:gd name="connsiteY34" fmla="*/ 3858 h 9505"/>
                <a:gd name="connsiteX35" fmla="*/ 521 w 10000"/>
                <a:gd name="connsiteY35" fmla="*/ 3389 h 9505"/>
                <a:gd name="connsiteX36" fmla="*/ 0 w 10000"/>
                <a:gd name="connsiteY36" fmla="*/ 2563 h 9505"/>
                <a:gd name="connsiteX37" fmla="*/ 477 w 10000"/>
                <a:gd name="connsiteY37" fmla="*/ 1977 h 9505"/>
                <a:gd name="connsiteX38" fmla="*/ 477 w 10000"/>
                <a:gd name="connsiteY38" fmla="*/ 1713 h 9505"/>
                <a:gd name="connsiteX39" fmla="*/ 477 w 10000"/>
                <a:gd name="connsiteY39" fmla="*/ 915 h 9505"/>
                <a:gd name="connsiteX40" fmla="*/ 715 w 10000"/>
                <a:gd name="connsiteY40" fmla="*/ 127 h 9505"/>
                <a:gd name="connsiteX41" fmla="*/ 4777 w 10000"/>
                <a:gd name="connsiteY41" fmla="*/ 162 h 9505"/>
                <a:gd name="connsiteX42" fmla="*/ 8448 w 10000"/>
                <a:gd name="connsiteY42" fmla="*/ 0 h 9505"/>
                <a:gd name="connsiteX0" fmla="*/ 8448 w 10000"/>
                <a:gd name="connsiteY0" fmla="*/ 0 h 10000"/>
                <a:gd name="connsiteX1" fmla="*/ 8570 w 10000"/>
                <a:gd name="connsiteY1" fmla="*/ 395 h 10000"/>
                <a:gd name="connsiteX2" fmla="*/ 8682 w 10000"/>
                <a:gd name="connsiteY2" fmla="*/ 963 h 10000"/>
                <a:gd name="connsiteX3" fmla="*/ 8631 w 10000"/>
                <a:gd name="connsiteY3" fmla="*/ 1285 h 10000"/>
                <a:gd name="connsiteX4" fmla="*/ 8426 w 10000"/>
                <a:gd name="connsiteY4" fmla="*/ 2023 h 10000"/>
                <a:gd name="connsiteX5" fmla="*/ 8537 w 10000"/>
                <a:gd name="connsiteY5" fmla="*/ 2303 h 10000"/>
                <a:gd name="connsiteX6" fmla="*/ 8572 w 10000"/>
                <a:gd name="connsiteY6" fmla="*/ 2641 h 10000"/>
                <a:gd name="connsiteX7" fmla="*/ 8976 w 10000"/>
                <a:gd name="connsiteY7" fmla="*/ 3197 h 10000"/>
                <a:gd name="connsiteX8" fmla="*/ 9458 w 10000"/>
                <a:gd name="connsiteY8" fmla="*/ 3546 h 10000"/>
                <a:gd name="connsiteX9" fmla="*/ 9561 w 10000"/>
                <a:gd name="connsiteY9" fmla="*/ 4203 h 10000"/>
                <a:gd name="connsiteX10" fmla="*/ 9743 w 10000"/>
                <a:gd name="connsiteY10" fmla="*/ 4592 h 10000"/>
                <a:gd name="connsiteX11" fmla="*/ 9890 w 10000"/>
                <a:gd name="connsiteY11" fmla="*/ 4873 h 10000"/>
                <a:gd name="connsiteX12" fmla="*/ 10000 w 10000"/>
                <a:gd name="connsiteY12" fmla="*/ 5710 h 10000"/>
                <a:gd name="connsiteX13" fmla="*/ 9781 w 10000"/>
                <a:gd name="connsiteY13" fmla="*/ 6210 h 10000"/>
                <a:gd name="connsiteX14" fmla="*/ 9670 w 10000"/>
                <a:gd name="connsiteY14" fmla="*/ 6491 h 10000"/>
                <a:gd name="connsiteX15" fmla="*/ 9670 w 10000"/>
                <a:gd name="connsiteY15" fmla="*/ 6993 h 10000"/>
                <a:gd name="connsiteX16" fmla="*/ 9354 w 10000"/>
                <a:gd name="connsiteY16" fmla="*/ 7377 h 10000"/>
                <a:gd name="connsiteX17" fmla="*/ 8902 w 10000"/>
                <a:gd name="connsiteY17" fmla="*/ 7216 h 10000"/>
                <a:gd name="connsiteX18" fmla="*/ 8667 w 10000"/>
                <a:gd name="connsiteY18" fmla="*/ 7255 h 10000"/>
                <a:gd name="connsiteX19" fmla="*/ 8813 w 10000"/>
                <a:gd name="connsiteY19" fmla="*/ 8321 h 10000"/>
                <a:gd name="connsiteX20" fmla="*/ 8218 w 10000"/>
                <a:gd name="connsiteY20" fmla="*/ 9441 h 10000"/>
                <a:gd name="connsiteX21" fmla="*/ 7965 w 10000"/>
                <a:gd name="connsiteY21" fmla="*/ 9894 h 10000"/>
                <a:gd name="connsiteX22" fmla="*/ 7496 w 10000"/>
                <a:gd name="connsiteY22" fmla="*/ 10000 h 10000"/>
                <a:gd name="connsiteX23" fmla="*/ 3102 w 10000"/>
                <a:gd name="connsiteY23" fmla="*/ 9906 h 10000"/>
                <a:gd name="connsiteX24" fmla="*/ 1223 w 10000"/>
                <a:gd name="connsiteY24" fmla="*/ 9801 h 10000"/>
                <a:gd name="connsiteX25" fmla="*/ 1120 w 10000"/>
                <a:gd name="connsiteY25" fmla="*/ 9386 h 10000"/>
                <a:gd name="connsiteX26" fmla="*/ 1145 w 10000"/>
                <a:gd name="connsiteY26" fmla="*/ 8878 h 10000"/>
                <a:gd name="connsiteX27" fmla="*/ 1167 w 10000"/>
                <a:gd name="connsiteY27" fmla="*/ 8481 h 10000"/>
                <a:gd name="connsiteX28" fmla="*/ 1246 w 10000"/>
                <a:gd name="connsiteY28" fmla="*/ 7996 h 10000"/>
                <a:gd name="connsiteX29" fmla="*/ 1173 w 10000"/>
                <a:gd name="connsiteY29" fmla="*/ 7552 h 10000"/>
                <a:gd name="connsiteX30" fmla="*/ 1051 w 10000"/>
                <a:gd name="connsiteY30" fmla="*/ 7110 h 10000"/>
                <a:gd name="connsiteX31" fmla="*/ 1062 w 10000"/>
                <a:gd name="connsiteY31" fmla="*/ 6714 h 10000"/>
                <a:gd name="connsiteX32" fmla="*/ 1062 w 10000"/>
                <a:gd name="connsiteY32" fmla="*/ 6604 h 10000"/>
                <a:gd name="connsiteX33" fmla="*/ 838 w 10000"/>
                <a:gd name="connsiteY33" fmla="*/ 5739 h 10000"/>
                <a:gd name="connsiteX34" fmla="*/ 696 w 10000"/>
                <a:gd name="connsiteY34" fmla="*/ 4704 h 10000"/>
                <a:gd name="connsiteX35" fmla="*/ 543 w 10000"/>
                <a:gd name="connsiteY35" fmla="*/ 4059 h 10000"/>
                <a:gd name="connsiteX36" fmla="*/ 521 w 10000"/>
                <a:gd name="connsiteY36" fmla="*/ 3565 h 10000"/>
                <a:gd name="connsiteX37" fmla="*/ 0 w 10000"/>
                <a:gd name="connsiteY37" fmla="*/ 2696 h 10000"/>
                <a:gd name="connsiteX38" fmla="*/ 477 w 10000"/>
                <a:gd name="connsiteY38" fmla="*/ 2080 h 10000"/>
                <a:gd name="connsiteX39" fmla="*/ 477 w 10000"/>
                <a:gd name="connsiteY39" fmla="*/ 1802 h 10000"/>
                <a:gd name="connsiteX40" fmla="*/ 477 w 10000"/>
                <a:gd name="connsiteY40" fmla="*/ 963 h 10000"/>
                <a:gd name="connsiteX41" fmla="*/ 715 w 10000"/>
                <a:gd name="connsiteY41" fmla="*/ 134 h 10000"/>
                <a:gd name="connsiteX42" fmla="*/ 4777 w 10000"/>
                <a:gd name="connsiteY42" fmla="*/ 170 h 10000"/>
                <a:gd name="connsiteX43" fmla="*/ 8448 w 10000"/>
                <a:gd name="connsiteY43" fmla="*/ 0 h 10000"/>
                <a:gd name="connsiteX0" fmla="*/ 8448 w 10000"/>
                <a:gd name="connsiteY0" fmla="*/ 0 h 10603"/>
                <a:gd name="connsiteX1" fmla="*/ 8570 w 10000"/>
                <a:gd name="connsiteY1" fmla="*/ 395 h 10603"/>
                <a:gd name="connsiteX2" fmla="*/ 8682 w 10000"/>
                <a:gd name="connsiteY2" fmla="*/ 963 h 10603"/>
                <a:gd name="connsiteX3" fmla="*/ 8631 w 10000"/>
                <a:gd name="connsiteY3" fmla="*/ 1285 h 10603"/>
                <a:gd name="connsiteX4" fmla="*/ 8426 w 10000"/>
                <a:gd name="connsiteY4" fmla="*/ 2023 h 10603"/>
                <a:gd name="connsiteX5" fmla="*/ 8537 w 10000"/>
                <a:gd name="connsiteY5" fmla="*/ 2303 h 10603"/>
                <a:gd name="connsiteX6" fmla="*/ 8572 w 10000"/>
                <a:gd name="connsiteY6" fmla="*/ 2641 h 10603"/>
                <a:gd name="connsiteX7" fmla="*/ 8976 w 10000"/>
                <a:gd name="connsiteY7" fmla="*/ 3197 h 10603"/>
                <a:gd name="connsiteX8" fmla="*/ 9458 w 10000"/>
                <a:gd name="connsiteY8" fmla="*/ 3546 h 10603"/>
                <a:gd name="connsiteX9" fmla="*/ 9561 w 10000"/>
                <a:gd name="connsiteY9" fmla="*/ 4203 h 10603"/>
                <a:gd name="connsiteX10" fmla="*/ 9743 w 10000"/>
                <a:gd name="connsiteY10" fmla="*/ 4592 h 10603"/>
                <a:gd name="connsiteX11" fmla="*/ 9890 w 10000"/>
                <a:gd name="connsiteY11" fmla="*/ 4873 h 10603"/>
                <a:gd name="connsiteX12" fmla="*/ 10000 w 10000"/>
                <a:gd name="connsiteY12" fmla="*/ 5710 h 10603"/>
                <a:gd name="connsiteX13" fmla="*/ 9781 w 10000"/>
                <a:gd name="connsiteY13" fmla="*/ 6210 h 10603"/>
                <a:gd name="connsiteX14" fmla="*/ 9670 w 10000"/>
                <a:gd name="connsiteY14" fmla="*/ 6491 h 10603"/>
                <a:gd name="connsiteX15" fmla="*/ 9670 w 10000"/>
                <a:gd name="connsiteY15" fmla="*/ 6993 h 10603"/>
                <a:gd name="connsiteX16" fmla="*/ 9354 w 10000"/>
                <a:gd name="connsiteY16" fmla="*/ 7377 h 10603"/>
                <a:gd name="connsiteX17" fmla="*/ 8902 w 10000"/>
                <a:gd name="connsiteY17" fmla="*/ 7216 h 10603"/>
                <a:gd name="connsiteX18" fmla="*/ 8667 w 10000"/>
                <a:gd name="connsiteY18" fmla="*/ 7255 h 10603"/>
                <a:gd name="connsiteX19" fmla="*/ 8813 w 10000"/>
                <a:gd name="connsiteY19" fmla="*/ 8321 h 10603"/>
                <a:gd name="connsiteX20" fmla="*/ 8218 w 10000"/>
                <a:gd name="connsiteY20" fmla="*/ 9441 h 10603"/>
                <a:gd name="connsiteX21" fmla="*/ 8143 w 10000"/>
                <a:gd name="connsiteY21" fmla="*/ 10595 h 10603"/>
                <a:gd name="connsiteX22" fmla="*/ 7496 w 10000"/>
                <a:gd name="connsiteY22" fmla="*/ 10000 h 10603"/>
                <a:gd name="connsiteX23" fmla="*/ 3102 w 10000"/>
                <a:gd name="connsiteY23" fmla="*/ 9906 h 10603"/>
                <a:gd name="connsiteX24" fmla="*/ 1223 w 10000"/>
                <a:gd name="connsiteY24" fmla="*/ 9801 h 10603"/>
                <a:gd name="connsiteX25" fmla="*/ 1120 w 10000"/>
                <a:gd name="connsiteY25" fmla="*/ 9386 h 10603"/>
                <a:gd name="connsiteX26" fmla="*/ 1145 w 10000"/>
                <a:gd name="connsiteY26" fmla="*/ 8878 h 10603"/>
                <a:gd name="connsiteX27" fmla="*/ 1167 w 10000"/>
                <a:gd name="connsiteY27" fmla="*/ 8481 h 10603"/>
                <a:gd name="connsiteX28" fmla="*/ 1246 w 10000"/>
                <a:gd name="connsiteY28" fmla="*/ 7996 h 10603"/>
                <a:gd name="connsiteX29" fmla="*/ 1173 w 10000"/>
                <a:gd name="connsiteY29" fmla="*/ 7552 h 10603"/>
                <a:gd name="connsiteX30" fmla="*/ 1051 w 10000"/>
                <a:gd name="connsiteY30" fmla="*/ 7110 h 10603"/>
                <a:gd name="connsiteX31" fmla="*/ 1062 w 10000"/>
                <a:gd name="connsiteY31" fmla="*/ 6714 h 10603"/>
                <a:gd name="connsiteX32" fmla="*/ 1062 w 10000"/>
                <a:gd name="connsiteY32" fmla="*/ 6604 h 10603"/>
                <a:gd name="connsiteX33" fmla="*/ 838 w 10000"/>
                <a:gd name="connsiteY33" fmla="*/ 5739 h 10603"/>
                <a:gd name="connsiteX34" fmla="*/ 696 w 10000"/>
                <a:gd name="connsiteY34" fmla="*/ 4704 h 10603"/>
                <a:gd name="connsiteX35" fmla="*/ 543 w 10000"/>
                <a:gd name="connsiteY35" fmla="*/ 4059 h 10603"/>
                <a:gd name="connsiteX36" fmla="*/ 521 w 10000"/>
                <a:gd name="connsiteY36" fmla="*/ 3565 h 10603"/>
                <a:gd name="connsiteX37" fmla="*/ 0 w 10000"/>
                <a:gd name="connsiteY37" fmla="*/ 2696 h 10603"/>
                <a:gd name="connsiteX38" fmla="*/ 477 w 10000"/>
                <a:gd name="connsiteY38" fmla="*/ 2080 h 10603"/>
                <a:gd name="connsiteX39" fmla="*/ 477 w 10000"/>
                <a:gd name="connsiteY39" fmla="*/ 1802 h 10603"/>
                <a:gd name="connsiteX40" fmla="*/ 477 w 10000"/>
                <a:gd name="connsiteY40" fmla="*/ 963 h 10603"/>
                <a:gd name="connsiteX41" fmla="*/ 715 w 10000"/>
                <a:gd name="connsiteY41" fmla="*/ 134 h 10603"/>
                <a:gd name="connsiteX42" fmla="*/ 4777 w 10000"/>
                <a:gd name="connsiteY42" fmla="*/ 170 h 10603"/>
                <a:gd name="connsiteX43" fmla="*/ 8448 w 10000"/>
                <a:gd name="connsiteY43" fmla="*/ 0 h 10603"/>
                <a:gd name="connsiteX0" fmla="*/ 8448 w 10000"/>
                <a:gd name="connsiteY0" fmla="*/ 0 h 10603"/>
                <a:gd name="connsiteX1" fmla="*/ 8570 w 10000"/>
                <a:gd name="connsiteY1" fmla="*/ 395 h 10603"/>
                <a:gd name="connsiteX2" fmla="*/ 8682 w 10000"/>
                <a:gd name="connsiteY2" fmla="*/ 963 h 10603"/>
                <a:gd name="connsiteX3" fmla="*/ 8631 w 10000"/>
                <a:gd name="connsiteY3" fmla="*/ 1285 h 10603"/>
                <a:gd name="connsiteX4" fmla="*/ 8426 w 10000"/>
                <a:gd name="connsiteY4" fmla="*/ 2023 h 10603"/>
                <a:gd name="connsiteX5" fmla="*/ 8537 w 10000"/>
                <a:gd name="connsiteY5" fmla="*/ 2303 h 10603"/>
                <a:gd name="connsiteX6" fmla="*/ 8572 w 10000"/>
                <a:gd name="connsiteY6" fmla="*/ 2641 h 10603"/>
                <a:gd name="connsiteX7" fmla="*/ 8976 w 10000"/>
                <a:gd name="connsiteY7" fmla="*/ 3197 h 10603"/>
                <a:gd name="connsiteX8" fmla="*/ 9458 w 10000"/>
                <a:gd name="connsiteY8" fmla="*/ 3546 h 10603"/>
                <a:gd name="connsiteX9" fmla="*/ 9561 w 10000"/>
                <a:gd name="connsiteY9" fmla="*/ 4203 h 10603"/>
                <a:gd name="connsiteX10" fmla="*/ 9743 w 10000"/>
                <a:gd name="connsiteY10" fmla="*/ 4592 h 10603"/>
                <a:gd name="connsiteX11" fmla="*/ 9890 w 10000"/>
                <a:gd name="connsiteY11" fmla="*/ 4873 h 10603"/>
                <a:gd name="connsiteX12" fmla="*/ 10000 w 10000"/>
                <a:gd name="connsiteY12" fmla="*/ 5710 h 10603"/>
                <a:gd name="connsiteX13" fmla="*/ 9781 w 10000"/>
                <a:gd name="connsiteY13" fmla="*/ 6210 h 10603"/>
                <a:gd name="connsiteX14" fmla="*/ 9670 w 10000"/>
                <a:gd name="connsiteY14" fmla="*/ 6491 h 10603"/>
                <a:gd name="connsiteX15" fmla="*/ 9670 w 10000"/>
                <a:gd name="connsiteY15" fmla="*/ 6993 h 10603"/>
                <a:gd name="connsiteX16" fmla="*/ 9354 w 10000"/>
                <a:gd name="connsiteY16" fmla="*/ 7377 h 10603"/>
                <a:gd name="connsiteX17" fmla="*/ 8902 w 10000"/>
                <a:gd name="connsiteY17" fmla="*/ 7216 h 10603"/>
                <a:gd name="connsiteX18" fmla="*/ 8667 w 10000"/>
                <a:gd name="connsiteY18" fmla="*/ 7255 h 10603"/>
                <a:gd name="connsiteX19" fmla="*/ 8813 w 10000"/>
                <a:gd name="connsiteY19" fmla="*/ 8321 h 10603"/>
                <a:gd name="connsiteX20" fmla="*/ 8218 w 10000"/>
                <a:gd name="connsiteY20" fmla="*/ 9441 h 10603"/>
                <a:gd name="connsiteX21" fmla="*/ 8143 w 10000"/>
                <a:gd name="connsiteY21" fmla="*/ 10595 h 10603"/>
                <a:gd name="connsiteX22" fmla="*/ 7496 w 10000"/>
                <a:gd name="connsiteY22" fmla="*/ 10000 h 10603"/>
                <a:gd name="connsiteX23" fmla="*/ 3102 w 10000"/>
                <a:gd name="connsiteY23" fmla="*/ 9906 h 10603"/>
                <a:gd name="connsiteX24" fmla="*/ 1223 w 10000"/>
                <a:gd name="connsiteY24" fmla="*/ 9801 h 10603"/>
                <a:gd name="connsiteX25" fmla="*/ 1120 w 10000"/>
                <a:gd name="connsiteY25" fmla="*/ 9386 h 10603"/>
                <a:gd name="connsiteX26" fmla="*/ 1145 w 10000"/>
                <a:gd name="connsiteY26" fmla="*/ 8878 h 10603"/>
                <a:gd name="connsiteX27" fmla="*/ 1167 w 10000"/>
                <a:gd name="connsiteY27" fmla="*/ 8481 h 10603"/>
                <a:gd name="connsiteX28" fmla="*/ 1246 w 10000"/>
                <a:gd name="connsiteY28" fmla="*/ 7996 h 10603"/>
                <a:gd name="connsiteX29" fmla="*/ 1173 w 10000"/>
                <a:gd name="connsiteY29" fmla="*/ 7552 h 10603"/>
                <a:gd name="connsiteX30" fmla="*/ 1051 w 10000"/>
                <a:gd name="connsiteY30" fmla="*/ 7110 h 10603"/>
                <a:gd name="connsiteX31" fmla="*/ 1062 w 10000"/>
                <a:gd name="connsiteY31" fmla="*/ 6714 h 10603"/>
                <a:gd name="connsiteX32" fmla="*/ 1062 w 10000"/>
                <a:gd name="connsiteY32" fmla="*/ 6604 h 10603"/>
                <a:gd name="connsiteX33" fmla="*/ 838 w 10000"/>
                <a:gd name="connsiteY33" fmla="*/ 5739 h 10603"/>
                <a:gd name="connsiteX34" fmla="*/ 696 w 10000"/>
                <a:gd name="connsiteY34" fmla="*/ 4704 h 10603"/>
                <a:gd name="connsiteX35" fmla="*/ 543 w 10000"/>
                <a:gd name="connsiteY35" fmla="*/ 4059 h 10603"/>
                <a:gd name="connsiteX36" fmla="*/ 521 w 10000"/>
                <a:gd name="connsiteY36" fmla="*/ 3565 h 10603"/>
                <a:gd name="connsiteX37" fmla="*/ 0 w 10000"/>
                <a:gd name="connsiteY37" fmla="*/ 2696 h 10603"/>
                <a:gd name="connsiteX38" fmla="*/ 477 w 10000"/>
                <a:gd name="connsiteY38" fmla="*/ 2080 h 10603"/>
                <a:gd name="connsiteX39" fmla="*/ 477 w 10000"/>
                <a:gd name="connsiteY39" fmla="*/ 1802 h 10603"/>
                <a:gd name="connsiteX40" fmla="*/ 477 w 10000"/>
                <a:gd name="connsiteY40" fmla="*/ 963 h 10603"/>
                <a:gd name="connsiteX41" fmla="*/ 715 w 10000"/>
                <a:gd name="connsiteY41" fmla="*/ 134 h 10603"/>
                <a:gd name="connsiteX42" fmla="*/ 4777 w 10000"/>
                <a:gd name="connsiteY42" fmla="*/ 170 h 10603"/>
                <a:gd name="connsiteX43" fmla="*/ 8448 w 10000"/>
                <a:gd name="connsiteY43" fmla="*/ 0 h 10603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781 w 10179"/>
                <a:gd name="connsiteY13" fmla="*/ 6210 h 10614"/>
                <a:gd name="connsiteX14" fmla="*/ 9670 w 10179"/>
                <a:gd name="connsiteY14" fmla="*/ 6491 h 10614"/>
                <a:gd name="connsiteX15" fmla="*/ 9670 w 10179"/>
                <a:gd name="connsiteY15" fmla="*/ 6993 h 10614"/>
                <a:gd name="connsiteX16" fmla="*/ 9354 w 10179"/>
                <a:gd name="connsiteY16" fmla="*/ 7377 h 10614"/>
                <a:gd name="connsiteX17" fmla="*/ 8902 w 10179"/>
                <a:gd name="connsiteY17" fmla="*/ 7216 h 10614"/>
                <a:gd name="connsiteX18" fmla="*/ 8667 w 10179"/>
                <a:gd name="connsiteY18" fmla="*/ 7255 h 10614"/>
                <a:gd name="connsiteX19" fmla="*/ 8813 w 10179"/>
                <a:gd name="connsiteY19" fmla="*/ 8321 h 10614"/>
                <a:gd name="connsiteX20" fmla="*/ 8218 w 10179"/>
                <a:gd name="connsiteY20" fmla="*/ 9441 h 10614"/>
                <a:gd name="connsiteX21" fmla="*/ 8143 w 10179"/>
                <a:gd name="connsiteY21" fmla="*/ 10595 h 10614"/>
                <a:gd name="connsiteX22" fmla="*/ 7496 w 10179"/>
                <a:gd name="connsiteY22" fmla="*/ 10000 h 10614"/>
                <a:gd name="connsiteX23" fmla="*/ 3102 w 10179"/>
                <a:gd name="connsiteY23" fmla="*/ 9906 h 10614"/>
                <a:gd name="connsiteX24" fmla="*/ 1223 w 10179"/>
                <a:gd name="connsiteY24" fmla="*/ 9801 h 10614"/>
                <a:gd name="connsiteX25" fmla="*/ 1120 w 10179"/>
                <a:gd name="connsiteY25" fmla="*/ 9386 h 10614"/>
                <a:gd name="connsiteX26" fmla="*/ 1145 w 10179"/>
                <a:gd name="connsiteY26" fmla="*/ 8878 h 10614"/>
                <a:gd name="connsiteX27" fmla="*/ 1167 w 10179"/>
                <a:gd name="connsiteY27" fmla="*/ 8481 h 10614"/>
                <a:gd name="connsiteX28" fmla="*/ 1246 w 10179"/>
                <a:gd name="connsiteY28" fmla="*/ 7996 h 10614"/>
                <a:gd name="connsiteX29" fmla="*/ 1173 w 10179"/>
                <a:gd name="connsiteY29" fmla="*/ 7552 h 10614"/>
                <a:gd name="connsiteX30" fmla="*/ 1051 w 10179"/>
                <a:gd name="connsiteY30" fmla="*/ 7110 h 10614"/>
                <a:gd name="connsiteX31" fmla="*/ 1062 w 10179"/>
                <a:gd name="connsiteY31" fmla="*/ 6714 h 10614"/>
                <a:gd name="connsiteX32" fmla="*/ 1062 w 10179"/>
                <a:gd name="connsiteY32" fmla="*/ 6604 h 10614"/>
                <a:gd name="connsiteX33" fmla="*/ 838 w 10179"/>
                <a:gd name="connsiteY33" fmla="*/ 5739 h 10614"/>
                <a:gd name="connsiteX34" fmla="*/ 696 w 10179"/>
                <a:gd name="connsiteY34" fmla="*/ 4704 h 10614"/>
                <a:gd name="connsiteX35" fmla="*/ 543 w 10179"/>
                <a:gd name="connsiteY35" fmla="*/ 4059 h 10614"/>
                <a:gd name="connsiteX36" fmla="*/ 521 w 10179"/>
                <a:gd name="connsiteY36" fmla="*/ 3565 h 10614"/>
                <a:gd name="connsiteX37" fmla="*/ 0 w 10179"/>
                <a:gd name="connsiteY37" fmla="*/ 2696 h 10614"/>
                <a:gd name="connsiteX38" fmla="*/ 477 w 10179"/>
                <a:gd name="connsiteY38" fmla="*/ 2080 h 10614"/>
                <a:gd name="connsiteX39" fmla="*/ 477 w 10179"/>
                <a:gd name="connsiteY39" fmla="*/ 1802 h 10614"/>
                <a:gd name="connsiteX40" fmla="*/ 477 w 10179"/>
                <a:gd name="connsiteY40" fmla="*/ 963 h 10614"/>
                <a:gd name="connsiteX41" fmla="*/ 715 w 10179"/>
                <a:gd name="connsiteY41" fmla="*/ 134 h 10614"/>
                <a:gd name="connsiteX42" fmla="*/ 4777 w 10179"/>
                <a:gd name="connsiteY42" fmla="*/ 170 h 10614"/>
                <a:gd name="connsiteX43" fmla="*/ 8448 w 10179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924 w 10179"/>
                <a:gd name="connsiteY13" fmla="*/ 6364 h 10614"/>
                <a:gd name="connsiteX14" fmla="*/ 9670 w 10179"/>
                <a:gd name="connsiteY14" fmla="*/ 6491 h 10614"/>
                <a:gd name="connsiteX15" fmla="*/ 9670 w 10179"/>
                <a:gd name="connsiteY15" fmla="*/ 6993 h 10614"/>
                <a:gd name="connsiteX16" fmla="*/ 9354 w 10179"/>
                <a:gd name="connsiteY16" fmla="*/ 7377 h 10614"/>
                <a:gd name="connsiteX17" fmla="*/ 8902 w 10179"/>
                <a:gd name="connsiteY17" fmla="*/ 7216 h 10614"/>
                <a:gd name="connsiteX18" fmla="*/ 8667 w 10179"/>
                <a:gd name="connsiteY18" fmla="*/ 7255 h 10614"/>
                <a:gd name="connsiteX19" fmla="*/ 8813 w 10179"/>
                <a:gd name="connsiteY19" fmla="*/ 8321 h 10614"/>
                <a:gd name="connsiteX20" fmla="*/ 8218 w 10179"/>
                <a:gd name="connsiteY20" fmla="*/ 9441 h 10614"/>
                <a:gd name="connsiteX21" fmla="*/ 8143 w 10179"/>
                <a:gd name="connsiteY21" fmla="*/ 10595 h 10614"/>
                <a:gd name="connsiteX22" fmla="*/ 7496 w 10179"/>
                <a:gd name="connsiteY22" fmla="*/ 10000 h 10614"/>
                <a:gd name="connsiteX23" fmla="*/ 3102 w 10179"/>
                <a:gd name="connsiteY23" fmla="*/ 9906 h 10614"/>
                <a:gd name="connsiteX24" fmla="*/ 1223 w 10179"/>
                <a:gd name="connsiteY24" fmla="*/ 9801 h 10614"/>
                <a:gd name="connsiteX25" fmla="*/ 1120 w 10179"/>
                <a:gd name="connsiteY25" fmla="*/ 9386 h 10614"/>
                <a:gd name="connsiteX26" fmla="*/ 1145 w 10179"/>
                <a:gd name="connsiteY26" fmla="*/ 8878 h 10614"/>
                <a:gd name="connsiteX27" fmla="*/ 1167 w 10179"/>
                <a:gd name="connsiteY27" fmla="*/ 8481 h 10614"/>
                <a:gd name="connsiteX28" fmla="*/ 1246 w 10179"/>
                <a:gd name="connsiteY28" fmla="*/ 7996 h 10614"/>
                <a:gd name="connsiteX29" fmla="*/ 1173 w 10179"/>
                <a:gd name="connsiteY29" fmla="*/ 7552 h 10614"/>
                <a:gd name="connsiteX30" fmla="*/ 1051 w 10179"/>
                <a:gd name="connsiteY30" fmla="*/ 7110 h 10614"/>
                <a:gd name="connsiteX31" fmla="*/ 1062 w 10179"/>
                <a:gd name="connsiteY31" fmla="*/ 6714 h 10614"/>
                <a:gd name="connsiteX32" fmla="*/ 1062 w 10179"/>
                <a:gd name="connsiteY32" fmla="*/ 6604 h 10614"/>
                <a:gd name="connsiteX33" fmla="*/ 838 w 10179"/>
                <a:gd name="connsiteY33" fmla="*/ 5739 h 10614"/>
                <a:gd name="connsiteX34" fmla="*/ 696 w 10179"/>
                <a:gd name="connsiteY34" fmla="*/ 4704 h 10614"/>
                <a:gd name="connsiteX35" fmla="*/ 543 w 10179"/>
                <a:gd name="connsiteY35" fmla="*/ 4059 h 10614"/>
                <a:gd name="connsiteX36" fmla="*/ 521 w 10179"/>
                <a:gd name="connsiteY36" fmla="*/ 3565 h 10614"/>
                <a:gd name="connsiteX37" fmla="*/ 0 w 10179"/>
                <a:gd name="connsiteY37" fmla="*/ 2696 h 10614"/>
                <a:gd name="connsiteX38" fmla="*/ 477 w 10179"/>
                <a:gd name="connsiteY38" fmla="*/ 2080 h 10614"/>
                <a:gd name="connsiteX39" fmla="*/ 477 w 10179"/>
                <a:gd name="connsiteY39" fmla="*/ 1802 h 10614"/>
                <a:gd name="connsiteX40" fmla="*/ 477 w 10179"/>
                <a:gd name="connsiteY40" fmla="*/ 963 h 10614"/>
                <a:gd name="connsiteX41" fmla="*/ 715 w 10179"/>
                <a:gd name="connsiteY41" fmla="*/ 134 h 10614"/>
                <a:gd name="connsiteX42" fmla="*/ 4777 w 10179"/>
                <a:gd name="connsiteY42" fmla="*/ 170 h 10614"/>
                <a:gd name="connsiteX43" fmla="*/ 8448 w 10179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924 w 10179"/>
                <a:gd name="connsiteY13" fmla="*/ 6364 h 10614"/>
                <a:gd name="connsiteX14" fmla="*/ 9670 w 10179"/>
                <a:gd name="connsiteY14" fmla="*/ 6993 h 10614"/>
                <a:gd name="connsiteX15" fmla="*/ 9354 w 10179"/>
                <a:gd name="connsiteY15" fmla="*/ 7377 h 10614"/>
                <a:gd name="connsiteX16" fmla="*/ 8902 w 10179"/>
                <a:gd name="connsiteY16" fmla="*/ 7216 h 10614"/>
                <a:gd name="connsiteX17" fmla="*/ 8667 w 10179"/>
                <a:gd name="connsiteY17" fmla="*/ 7255 h 10614"/>
                <a:gd name="connsiteX18" fmla="*/ 8813 w 10179"/>
                <a:gd name="connsiteY18" fmla="*/ 8321 h 10614"/>
                <a:gd name="connsiteX19" fmla="*/ 8218 w 10179"/>
                <a:gd name="connsiteY19" fmla="*/ 9441 h 10614"/>
                <a:gd name="connsiteX20" fmla="*/ 8143 w 10179"/>
                <a:gd name="connsiteY20" fmla="*/ 10595 h 10614"/>
                <a:gd name="connsiteX21" fmla="*/ 7496 w 10179"/>
                <a:gd name="connsiteY21" fmla="*/ 10000 h 10614"/>
                <a:gd name="connsiteX22" fmla="*/ 3102 w 10179"/>
                <a:gd name="connsiteY22" fmla="*/ 9906 h 10614"/>
                <a:gd name="connsiteX23" fmla="*/ 1223 w 10179"/>
                <a:gd name="connsiteY23" fmla="*/ 9801 h 10614"/>
                <a:gd name="connsiteX24" fmla="*/ 1120 w 10179"/>
                <a:gd name="connsiteY24" fmla="*/ 9386 h 10614"/>
                <a:gd name="connsiteX25" fmla="*/ 1145 w 10179"/>
                <a:gd name="connsiteY25" fmla="*/ 8878 h 10614"/>
                <a:gd name="connsiteX26" fmla="*/ 1167 w 10179"/>
                <a:gd name="connsiteY26" fmla="*/ 8481 h 10614"/>
                <a:gd name="connsiteX27" fmla="*/ 1246 w 10179"/>
                <a:gd name="connsiteY27" fmla="*/ 7996 h 10614"/>
                <a:gd name="connsiteX28" fmla="*/ 1173 w 10179"/>
                <a:gd name="connsiteY28" fmla="*/ 7552 h 10614"/>
                <a:gd name="connsiteX29" fmla="*/ 1051 w 10179"/>
                <a:gd name="connsiteY29" fmla="*/ 7110 h 10614"/>
                <a:gd name="connsiteX30" fmla="*/ 1062 w 10179"/>
                <a:gd name="connsiteY30" fmla="*/ 6714 h 10614"/>
                <a:gd name="connsiteX31" fmla="*/ 1062 w 10179"/>
                <a:gd name="connsiteY31" fmla="*/ 6604 h 10614"/>
                <a:gd name="connsiteX32" fmla="*/ 838 w 10179"/>
                <a:gd name="connsiteY32" fmla="*/ 5739 h 10614"/>
                <a:gd name="connsiteX33" fmla="*/ 696 w 10179"/>
                <a:gd name="connsiteY33" fmla="*/ 4704 h 10614"/>
                <a:gd name="connsiteX34" fmla="*/ 543 w 10179"/>
                <a:gd name="connsiteY34" fmla="*/ 4059 h 10614"/>
                <a:gd name="connsiteX35" fmla="*/ 521 w 10179"/>
                <a:gd name="connsiteY35" fmla="*/ 3565 h 10614"/>
                <a:gd name="connsiteX36" fmla="*/ 0 w 10179"/>
                <a:gd name="connsiteY36" fmla="*/ 2696 h 10614"/>
                <a:gd name="connsiteX37" fmla="*/ 477 w 10179"/>
                <a:gd name="connsiteY37" fmla="*/ 2080 h 10614"/>
                <a:gd name="connsiteX38" fmla="*/ 477 w 10179"/>
                <a:gd name="connsiteY38" fmla="*/ 1802 h 10614"/>
                <a:gd name="connsiteX39" fmla="*/ 477 w 10179"/>
                <a:gd name="connsiteY39" fmla="*/ 963 h 10614"/>
                <a:gd name="connsiteX40" fmla="*/ 715 w 10179"/>
                <a:gd name="connsiteY40" fmla="*/ 134 h 10614"/>
                <a:gd name="connsiteX41" fmla="*/ 4777 w 10179"/>
                <a:gd name="connsiteY41" fmla="*/ 170 h 10614"/>
                <a:gd name="connsiteX42" fmla="*/ 8448 w 10179"/>
                <a:gd name="connsiteY42" fmla="*/ 0 h 1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179" h="10614">
                  <a:moveTo>
                    <a:pt x="8448" y="0"/>
                  </a:moveTo>
                  <a:cubicBezTo>
                    <a:pt x="8416" y="173"/>
                    <a:pt x="8602" y="222"/>
                    <a:pt x="8570" y="395"/>
                  </a:cubicBezTo>
                  <a:cubicBezTo>
                    <a:pt x="8607" y="584"/>
                    <a:pt x="8645" y="773"/>
                    <a:pt x="8682" y="963"/>
                  </a:cubicBezTo>
                  <a:cubicBezTo>
                    <a:pt x="8665" y="1069"/>
                    <a:pt x="8648" y="1178"/>
                    <a:pt x="8631" y="1285"/>
                  </a:cubicBezTo>
                  <a:cubicBezTo>
                    <a:pt x="8563" y="1531"/>
                    <a:pt x="8494" y="1778"/>
                    <a:pt x="8426" y="2023"/>
                  </a:cubicBezTo>
                  <a:lnTo>
                    <a:pt x="8537" y="2303"/>
                  </a:lnTo>
                  <a:cubicBezTo>
                    <a:pt x="8549" y="2415"/>
                    <a:pt x="8560" y="2527"/>
                    <a:pt x="8572" y="2641"/>
                  </a:cubicBezTo>
                  <a:lnTo>
                    <a:pt x="8976" y="3197"/>
                  </a:lnTo>
                  <a:lnTo>
                    <a:pt x="9458" y="3546"/>
                  </a:lnTo>
                  <a:cubicBezTo>
                    <a:pt x="9492" y="3764"/>
                    <a:pt x="9527" y="3984"/>
                    <a:pt x="9561" y="4203"/>
                  </a:cubicBezTo>
                  <a:cubicBezTo>
                    <a:pt x="9622" y="4332"/>
                    <a:pt x="9682" y="4463"/>
                    <a:pt x="9743" y="4592"/>
                  </a:cubicBezTo>
                  <a:lnTo>
                    <a:pt x="9890" y="4873"/>
                  </a:lnTo>
                  <a:cubicBezTo>
                    <a:pt x="9927" y="5151"/>
                    <a:pt x="10142" y="5467"/>
                    <a:pt x="10179" y="5747"/>
                  </a:cubicBezTo>
                  <a:lnTo>
                    <a:pt x="9924" y="6364"/>
                  </a:lnTo>
                  <a:lnTo>
                    <a:pt x="9670" y="6993"/>
                  </a:lnTo>
                  <a:cubicBezTo>
                    <a:pt x="9670" y="6993"/>
                    <a:pt x="9499" y="7211"/>
                    <a:pt x="9354" y="7377"/>
                  </a:cubicBezTo>
                  <a:cubicBezTo>
                    <a:pt x="9206" y="7544"/>
                    <a:pt x="9017" y="7236"/>
                    <a:pt x="8902" y="7216"/>
                  </a:cubicBezTo>
                  <a:cubicBezTo>
                    <a:pt x="8788" y="7196"/>
                    <a:pt x="8682" y="7071"/>
                    <a:pt x="8667" y="7255"/>
                  </a:cubicBezTo>
                  <a:cubicBezTo>
                    <a:pt x="8652" y="7439"/>
                    <a:pt x="8888" y="7957"/>
                    <a:pt x="8813" y="8321"/>
                  </a:cubicBezTo>
                  <a:cubicBezTo>
                    <a:pt x="8738" y="8685"/>
                    <a:pt x="8359" y="9179"/>
                    <a:pt x="8218" y="9441"/>
                  </a:cubicBezTo>
                  <a:cubicBezTo>
                    <a:pt x="8077" y="9703"/>
                    <a:pt x="8263" y="10502"/>
                    <a:pt x="8143" y="10595"/>
                  </a:cubicBezTo>
                  <a:cubicBezTo>
                    <a:pt x="8023" y="10688"/>
                    <a:pt x="8324" y="10436"/>
                    <a:pt x="7496" y="10000"/>
                  </a:cubicBezTo>
                  <a:cubicBezTo>
                    <a:pt x="6303" y="9962"/>
                    <a:pt x="4567" y="9937"/>
                    <a:pt x="3102" y="9906"/>
                  </a:cubicBezTo>
                  <a:cubicBezTo>
                    <a:pt x="2057" y="9874"/>
                    <a:pt x="1553" y="9888"/>
                    <a:pt x="1223" y="9801"/>
                  </a:cubicBezTo>
                  <a:cubicBezTo>
                    <a:pt x="1189" y="9662"/>
                    <a:pt x="1154" y="9523"/>
                    <a:pt x="1120" y="9386"/>
                  </a:cubicBezTo>
                  <a:cubicBezTo>
                    <a:pt x="1133" y="9273"/>
                    <a:pt x="1132" y="8991"/>
                    <a:pt x="1145" y="8878"/>
                  </a:cubicBezTo>
                  <a:cubicBezTo>
                    <a:pt x="1120" y="8711"/>
                    <a:pt x="1192" y="8649"/>
                    <a:pt x="1167" y="8481"/>
                  </a:cubicBezTo>
                  <a:cubicBezTo>
                    <a:pt x="1118" y="8275"/>
                    <a:pt x="1295" y="8203"/>
                    <a:pt x="1246" y="7996"/>
                  </a:cubicBezTo>
                  <a:cubicBezTo>
                    <a:pt x="1222" y="7849"/>
                    <a:pt x="1197" y="7699"/>
                    <a:pt x="1173" y="7552"/>
                  </a:cubicBezTo>
                  <a:cubicBezTo>
                    <a:pt x="1173" y="7552"/>
                    <a:pt x="1197" y="7277"/>
                    <a:pt x="1051" y="7110"/>
                  </a:cubicBezTo>
                  <a:cubicBezTo>
                    <a:pt x="906" y="6943"/>
                    <a:pt x="1062" y="6714"/>
                    <a:pt x="1062" y="6714"/>
                  </a:cubicBezTo>
                  <a:lnTo>
                    <a:pt x="1062" y="6604"/>
                  </a:lnTo>
                  <a:cubicBezTo>
                    <a:pt x="1044" y="6418"/>
                    <a:pt x="899" y="6056"/>
                    <a:pt x="838" y="5739"/>
                  </a:cubicBezTo>
                  <a:cubicBezTo>
                    <a:pt x="691" y="5349"/>
                    <a:pt x="771" y="4984"/>
                    <a:pt x="696" y="4704"/>
                  </a:cubicBezTo>
                  <a:cubicBezTo>
                    <a:pt x="623" y="4426"/>
                    <a:pt x="543" y="4059"/>
                    <a:pt x="543" y="4059"/>
                  </a:cubicBezTo>
                  <a:cubicBezTo>
                    <a:pt x="536" y="3895"/>
                    <a:pt x="528" y="3730"/>
                    <a:pt x="521" y="3565"/>
                  </a:cubicBezTo>
                  <a:lnTo>
                    <a:pt x="0" y="2696"/>
                  </a:lnTo>
                  <a:lnTo>
                    <a:pt x="477" y="2080"/>
                  </a:lnTo>
                  <a:lnTo>
                    <a:pt x="477" y="1802"/>
                  </a:lnTo>
                  <a:lnTo>
                    <a:pt x="477" y="963"/>
                  </a:lnTo>
                  <a:cubicBezTo>
                    <a:pt x="495" y="804"/>
                    <a:pt x="697" y="294"/>
                    <a:pt x="715" y="134"/>
                  </a:cubicBezTo>
                  <a:cubicBezTo>
                    <a:pt x="752" y="-33"/>
                    <a:pt x="4740" y="338"/>
                    <a:pt x="4777" y="170"/>
                  </a:cubicBezTo>
                  <a:lnTo>
                    <a:pt x="8448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ea typeface="ＭＳ Ｐゴシック" charset="-128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06705" y="1408809"/>
              <a:ext cx="915249" cy="681182"/>
            </a:xfrm>
            <a:custGeom>
              <a:avLst/>
              <a:gdLst>
                <a:gd name="connsiteX0" fmla="*/ 992221 w 992221"/>
                <a:gd name="connsiteY0" fmla="*/ 184826 h 749030"/>
                <a:gd name="connsiteX1" fmla="*/ 262647 w 992221"/>
                <a:gd name="connsiteY1" fmla="*/ 0 h 749030"/>
                <a:gd name="connsiteX2" fmla="*/ 291830 w 992221"/>
                <a:gd name="connsiteY2" fmla="*/ 24319 h 749030"/>
                <a:gd name="connsiteX3" fmla="*/ 325877 w 992221"/>
                <a:gd name="connsiteY3" fmla="*/ 63230 h 749030"/>
                <a:gd name="connsiteX4" fmla="*/ 296694 w 992221"/>
                <a:gd name="connsiteY4" fmla="*/ 102141 h 749030"/>
                <a:gd name="connsiteX5" fmla="*/ 316149 w 992221"/>
                <a:gd name="connsiteY5" fmla="*/ 136187 h 749030"/>
                <a:gd name="connsiteX6" fmla="*/ 296694 w 992221"/>
                <a:gd name="connsiteY6" fmla="*/ 160506 h 749030"/>
                <a:gd name="connsiteX7" fmla="*/ 321013 w 992221"/>
                <a:gd name="connsiteY7" fmla="*/ 189689 h 749030"/>
                <a:gd name="connsiteX8" fmla="*/ 321013 w 992221"/>
                <a:gd name="connsiteY8" fmla="*/ 233464 h 749030"/>
                <a:gd name="connsiteX9" fmla="*/ 282102 w 992221"/>
                <a:gd name="connsiteY9" fmla="*/ 243192 h 749030"/>
                <a:gd name="connsiteX10" fmla="*/ 277239 w 992221"/>
                <a:gd name="connsiteY10" fmla="*/ 291830 h 749030"/>
                <a:gd name="connsiteX11" fmla="*/ 218873 w 992221"/>
                <a:gd name="connsiteY11" fmla="*/ 350196 h 749030"/>
                <a:gd name="connsiteX12" fmla="*/ 189690 w 992221"/>
                <a:gd name="connsiteY12" fmla="*/ 335604 h 749030"/>
                <a:gd name="connsiteX13" fmla="*/ 189690 w 992221"/>
                <a:gd name="connsiteY13" fmla="*/ 335604 h 749030"/>
                <a:gd name="connsiteX14" fmla="*/ 238328 w 992221"/>
                <a:gd name="connsiteY14" fmla="*/ 291830 h 749030"/>
                <a:gd name="connsiteX15" fmla="*/ 248056 w 992221"/>
                <a:gd name="connsiteY15" fmla="*/ 262647 h 749030"/>
                <a:gd name="connsiteX16" fmla="*/ 218873 w 992221"/>
                <a:gd name="connsiteY16" fmla="*/ 233464 h 749030"/>
                <a:gd name="connsiteX17" fmla="*/ 252919 w 992221"/>
                <a:gd name="connsiteY17" fmla="*/ 204281 h 749030"/>
                <a:gd name="connsiteX18" fmla="*/ 238328 w 992221"/>
                <a:gd name="connsiteY18" fmla="*/ 175098 h 749030"/>
                <a:gd name="connsiteX19" fmla="*/ 199417 w 992221"/>
                <a:gd name="connsiteY19" fmla="*/ 145915 h 749030"/>
                <a:gd name="connsiteX20" fmla="*/ 34047 w 992221"/>
                <a:gd name="connsiteY20" fmla="*/ 63230 h 749030"/>
                <a:gd name="connsiteX21" fmla="*/ 0 w 992221"/>
                <a:gd name="connsiteY21" fmla="*/ 92413 h 749030"/>
                <a:gd name="connsiteX22" fmla="*/ 29183 w 992221"/>
                <a:gd name="connsiteY22" fmla="*/ 189689 h 749030"/>
                <a:gd name="connsiteX23" fmla="*/ 24319 w 992221"/>
                <a:gd name="connsiteY23" fmla="*/ 223736 h 749030"/>
                <a:gd name="connsiteX24" fmla="*/ 9728 w 992221"/>
                <a:gd name="connsiteY24" fmla="*/ 286966 h 749030"/>
                <a:gd name="connsiteX25" fmla="*/ 14592 w 992221"/>
                <a:gd name="connsiteY25" fmla="*/ 306421 h 749030"/>
                <a:gd name="connsiteX26" fmla="*/ 34047 w 992221"/>
                <a:gd name="connsiteY26" fmla="*/ 306421 h 749030"/>
                <a:gd name="connsiteX27" fmla="*/ 48639 w 992221"/>
                <a:gd name="connsiteY27" fmla="*/ 325877 h 749030"/>
                <a:gd name="connsiteX28" fmla="*/ 43775 w 992221"/>
                <a:gd name="connsiteY28" fmla="*/ 345332 h 749030"/>
                <a:gd name="connsiteX29" fmla="*/ 14592 w 992221"/>
                <a:gd name="connsiteY29" fmla="*/ 345332 h 749030"/>
                <a:gd name="connsiteX30" fmla="*/ 29183 w 992221"/>
                <a:gd name="connsiteY30" fmla="*/ 379379 h 749030"/>
                <a:gd name="connsiteX31" fmla="*/ 0 w 992221"/>
                <a:gd name="connsiteY31" fmla="*/ 413426 h 749030"/>
                <a:gd name="connsiteX32" fmla="*/ 4864 w 992221"/>
                <a:gd name="connsiteY32" fmla="*/ 452336 h 749030"/>
                <a:gd name="connsiteX33" fmla="*/ 43775 w 992221"/>
                <a:gd name="connsiteY33" fmla="*/ 457200 h 749030"/>
                <a:gd name="connsiteX34" fmla="*/ 58366 w 992221"/>
                <a:gd name="connsiteY34" fmla="*/ 476655 h 749030"/>
                <a:gd name="connsiteX35" fmla="*/ 136187 w 992221"/>
                <a:gd name="connsiteY35" fmla="*/ 515566 h 749030"/>
                <a:gd name="connsiteX36" fmla="*/ 145915 w 992221"/>
                <a:gd name="connsiteY36" fmla="*/ 627434 h 749030"/>
                <a:gd name="connsiteX37" fmla="*/ 145915 w 992221"/>
                <a:gd name="connsiteY37" fmla="*/ 627434 h 749030"/>
                <a:gd name="connsiteX38" fmla="*/ 199417 w 992221"/>
                <a:gd name="connsiteY38" fmla="*/ 622570 h 749030"/>
                <a:gd name="connsiteX39" fmla="*/ 223736 w 992221"/>
                <a:gd name="connsiteY39" fmla="*/ 617706 h 749030"/>
                <a:gd name="connsiteX40" fmla="*/ 248056 w 992221"/>
                <a:gd name="connsiteY40" fmla="*/ 617706 h 749030"/>
                <a:gd name="connsiteX41" fmla="*/ 272375 w 992221"/>
                <a:gd name="connsiteY41" fmla="*/ 603115 h 749030"/>
                <a:gd name="connsiteX42" fmla="*/ 330741 w 992221"/>
                <a:gd name="connsiteY42" fmla="*/ 661481 h 749030"/>
                <a:gd name="connsiteX43" fmla="*/ 389107 w 992221"/>
                <a:gd name="connsiteY43" fmla="*/ 637162 h 749030"/>
                <a:gd name="connsiteX44" fmla="*/ 452336 w 992221"/>
                <a:gd name="connsiteY44" fmla="*/ 680936 h 749030"/>
                <a:gd name="connsiteX45" fmla="*/ 515566 w 992221"/>
                <a:gd name="connsiteY45" fmla="*/ 676072 h 749030"/>
                <a:gd name="connsiteX46" fmla="*/ 569068 w 992221"/>
                <a:gd name="connsiteY46" fmla="*/ 680936 h 749030"/>
                <a:gd name="connsiteX47" fmla="*/ 598251 w 992221"/>
                <a:gd name="connsiteY47" fmla="*/ 690664 h 749030"/>
                <a:gd name="connsiteX48" fmla="*/ 642026 w 992221"/>
                <a:gd name="connsiteY48" fmla="*/ 676072 h 749030"/>
                <a:gd name="connsiteX49" fmla="*/ 710119 w 992221"/>
                <a:gd name="connsiteY49" fmla="*/ 700392 h 749030"/>
                <a:gd name="connsiteX50" fmla="*/ 749030 w 992221"/>
                <a:gd name="connsiteY50" fmla="*/ 695528 h 749030"/>
                <a:gd name="connsiteX51" fmla="*/ 797668 w 992221"/>
                <a:gd name="connsiteY51" fmla="*/ 719847 h 749030"/>
                <a:gd name="connsiteX52" fmla="*/ 846307 w 992221"/>
                <a:gd name="connsiteY52" fmla="*/ 729575 h 749030"/>
                <a:gd name="connsiteX53" fmla="*/ 870626 w 992221"/>
                <a:gd name="connsiteY53" fmla="*/ 724711 h 749030"/>
                <a:gd name="connsiteX54" fmla="*/ 894945 w 992221"/>
                <a:gd name="connsiteY54" fmla="*/ 739302 h 749030"/>
                <a:gd name="connsiteX55" fmla="*/ 919264 w 992221"/>
                <a:gd name="connsiteY55" fmla="*/ 749030 h 749030"/>
                <a:gd name="connsiteX56" fmla="*/ 992221 w 992221"/>
                <a:gd name="connsiteY56" fmla="*/ 184826 h 749030"/>
                <a:gd name="connsiteX0" fmla="*/ 1006541 w 1006541"/>
                <a:gd name="connsiteY0" fmla="*/ 182379 h 749030"/>
                <a:gd name="connsiteX1" fmla="*/ 262647 w 1006541"/>
                <a:gd name="connsiteY1" fmla="*/ 0 h 749030"/>
                <a:gd name="connsiteX2" fmla="*/ 291830 w 1006541"/>
                <a:gd name="connsiteY2" fmla="*/ 24319 h 749030"/>
                <a:gd name="connsiteX3" fmla="*/ 325877 w 1006541"/>
                <a:gd name="connsiteY3" fmla="*/ 63230 h 749030"/>
                <a:gd name="connsiteX4" fmla="*/ 296694 w 1006541"/>
                <a:gd name="connsiteY4" fmla="*/ 102141 h 749030"/>
                <a:gd name="connsiteX5" fmla="*/ 316149 w 1006541"/>
                <a:gd name="connsiteY5" fmla="*/ 136187 h 749030"/>
                <a:gd name="connsiteX6" fmla="*/ 296694 w 1006541"/>
                <a:gd name="connsiteY6" fmla="*/ 160506 h 749030"/>
                <a:gd name="connsiteX7" fmla="*/ 321013 w 1006541"/>
                <a:gd name="connsiteY7" fmla="*/ 189689 h 749030"/>
                <a:gd name="connsiteX8" fmla="*/ 321013 w 1006541"/>
                <a:gd name="connsiteY8" fmla="*/ 233464 h 749030"/>
                <a:gd name="connsiteX9" fmla="*/ 282102 w 1006541"/>
                <a:gd name="connsiteY9" fmla="*/ 243192 h 749030"/>
                <a:gd name="connsiteX10" fmla="*/ 277239 w 1006541"/>
                <a:gd name="connsiteY10" fmla="*/ 291830 h 749030"/>
                <a:gd name="connsiteX11" fmla="*/ 218873 w 1006541"/>
                <a:gd name="connsiteY11" fmla="*/ 350196 h 749030"/>
                <a:gd name="connsiteX12" fmla="*/ 189690 w 1006541"/>
                <a:gd name="connsiteY12" fmla="*/ 335604 h 749030"/>
                <a:gd name="connsiteX13" fmla="*/ 189690 w 1006541"/>
                <a:gd name="connsiteY13" fmla="*/ 335604 h 749030"/>
                <a:gd name="connsiteX14" fmla="*/ 238328 w 1006541"/>
                <a:gd name="connsiteY14" fmla="*/ 291830 h 749030"/>
                <a:gd name="connsiteX15" fmla="*/ 248056 w 1006541"/>
                <a:gd name="connsiteY15" fmla="*/ 262647 h 749030"/>
                <a:gd name="connsiteX16" fmla="*/ 218873 w 1006541"/>
                <a:gd name="connsiteY16" fmla="*/ 233464 h 749030"/>
                <a:gd name="connsiteX17" fmla="*/ 252919 w 1006541"/>
                <a:gd name="connsiteY17" fmla="*/ 204281 h 749030"/>
                <a:gd name="connsiteX18" fmla="*/ 238328 w 1006541"/>
                <a:gd name="connsiteY18" fmla="*/ 175098 h 749030"/>
                <a:gd name="connsiteX19" fmla="*/ 199417 w 1006541"/>
                <a:gd name="connsiteY19" fmla="*/ 145915 h 749030"/>
                <a:gd name="connsiteX20" fmla="*/ 34047 w 1006541"/>
                <a:gd name="connsiteY20" fmla="*/ 63230 h 749030"/>
                <a:gd name="connsiteX21" fmla="*/ 0 w 1006541"/>
                <a:gd name="connsiteY21" fmla="*/ 92413 h 749030"/>
                <a:gd name="connsiteX22" fmla="*/ 29183 w 1006541"/>
                <a:gd name="connsiteY22" fmla="*/ 189689 h 749030"/>
                <a:gd name="connsiteX23" fmla="*/ 24319 w 1006541"/>
                <a:gd name="connsiteY23" fmla="*/ 223736 h 749030"/>
                <a:gd name="connsiteX24" fmla="*/ 9728 w 1006541"/>
                <a:gd name="connsiteY24" fmla="*/ 286966 h 749030"/>
                <a:gd name="connsiteX25" fmla="*/ 14592 w 1006541"/>
                <a:gd name="connsiteY25" fmla="*/ 306421 h 749030"/>
                <a:gd name="connsiteX26" fmla="*/ 34047 w 1006541"/>
                <a:gd name="connsiteY26" fmla="*/ 306421 h 749030"/>
                <a:gd name="connsiteX27" fmla="*/ 48639 w 1006541"/>
                <a:gd name="connsiteY27" fmla="*/ 325877 h 749030"/>
                <a:gd name="connsiteX28" fmla="*/ 43775 w 1006541"/>
                <a:gd name="connsiteY28" fmla="*/ 345332 h 749030"/>
                <a:gd name="connsiteX29" fmla="*/ 14592 w 1006541"/>
                <a:gd name="connsiteY29" fmla="*/ 345332 h 749030"/>
                <a:gd name="connsiteX30" fmla="*/ 29183 w 1006541"/>
                <a:gd name="connsiteY30" fmla="*/ 379379 h 749030"/>
                <a:gd name="connsiteX31" fmla="*/ 0 w 1006541"/>
                <a:gd name="connsiteY31" fmla="*/ 413426 h 749030"/>
                <a:gd name="connsiteX32" fmla="*/ 4864 w 1006541"/>
                <a:gd name="connsiteY32" fmla="*/ 452336 h 749030"/>
                <a:gd name="connsiteX33" fmla="*/ 43775 w 1006541"/>
                <a:gd name="connsiteY33" fmla="*/ 457200 h 749030"/>
                <a:gd name="connsiteX34" fmla="*/ 58366 w 1006541"/>
                <a:gd name="connsiteY34" fmla="*/ 476655 h 749030"/>
                <a:gd name="connsiteX35" fmla="*/ 136187 w 1006541"/>
                <a:gd name="connsiteY35" fmla="*/ 515566 h 749030"/>
                <a:gd name="connsiteX36" fmla="*/ 145915 w 1006541"/>
                <a:gd name="connsiteY36" fmla="*/ 627434 h 749030"/>
                <a:gd name="connsiteX37" fmla="*/ 145915 w 1006541"/>
                <a:gd name="connsiteY37" fmla="*/ 627434 h 749030"/>
                <a:gd name="connsiteX38" fmla="*/ 199417 w 1006541"/>
                <a:gd name="connsiteY38" fmla="*/ 622570 h 749030"/>
                <a:gd name="connsiteX39" fmla="*/ 223736 w 1006541"/>
                <a:gd name="connsiteY39" fmla="*/ 617706 h 749030"/>
                <a:gd name="connsiteX40" fmla="*/ 248056 w 1006541"/>
                <a:gd name="connsiteY40" fmla="*/ 617706 h 749030"/>
                <a:gd name="connsiteX41" fmla="*/ 272375 w 1006541"/>
                <a:gd name="connsiteY41" fmla="*/ 603115 h 749030"/>
                <a:gd name="connsiteX42" fmla="*/ 330741 w 1006541"/>
                <a:gd name="connsiteY42" fmla="*/ 661481 h 749030"/>
                <a:gd name="connsiteX43" fmla="*/ 389107 w 1006541"/>
                <a:gd name="connsiteY43" fmla="*/ 637162 h 749030"/>
                <a:gd name="connsiteX44" fmla="*/ 452336 w 1006541"/>
                <a:gd name="connsiteY44" fmla="*/ 680936 h 749030"/>
                <a:gd name="connsiteX45" fmla="*/ 515566 w 1006541"/>
                <a:gd name="connsiteY45" fmla="*/ 676072 h 749030"/>
                <a:gd name="connsiteX46" fmla="*/ 569068 w 1006541"/>
                <a:gd name="connsiteY46" fmla="*/ 680936 h 749030"/>
                <a:gd name="connsiteX47" fmla="*/ 598251 w 1006541"/>
                <a:gd name="connsiteY47" fmla="*/ 690664 h 749030"/>
                <a:gd name="connsiteX48" fmla="*/ 642026 w 1006541"/>
                <a:gd name="connsiteY48" fmla="*/ 676072 h 749030"/>
                <a:gd name="connsiteX49" fmla="*/ 710119 w 1006541"/>
                <a:gd name="connsiteY49" fmla="*/ 700392 h 749030"/>
                <a:gd name="connsiteX50" fmla="*/ 749030 w 1006541"/>
                <a:gd name="connsiteY50" fmla="*/ 695528 h 749030"/>
                <a:gd name="connsiteX51" fmla="*/ 797668 w 1006541"/>
                <a:gd name="connsiteY51" fmla="*/ 719847 h 749030"/>
                <a:gd name="connsiteX52" fmla="*/ 846307 w 1006541"/>
                <a:gd name="connsiteY52" fmla="*/ 729575 h 749030"/>
                <a:gd name="connsiteX53" fmla="*/ 870626 w 1006541"/>
                <a:gd name="connsiteY53" fmla="*/ 724711 h 749030"/>
                <a:gd name="connsiteX54" fmla="*/ 894945 w 1006541"/>
                <a:gd name="connsiteY54" fmla="*/ 739302 h 749030"/>
                <a:gd name="connsiteX55" fmla="*/ 919264 w 1006541"/>
                <a:gd name="connsiteY55" fmla="*/ 749030 h 749030"/>
                <a:gd name="connsiteX56" fmla="*/ 1006541 w 1006541"/>
                <a:gd name="connsiteY56" fmla="*/ 182379 h 74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06541" h="749030">
                  <a:moveTo>
                    <a:pt x="1006541" y="182379"/>
                  </a:moveTo>
                  <a:lnTo>
                    <a:pt x="262647" y="0"/>
                  </a:lnTo>
                  <a:lnTo>
                    <a:pt x="291830" y="24319"/>
                  </a:lnTo>
                  <a:lnTo>
                    <a:pt x="325877" y="63230"/>
                  </a:lnTo>
                  <a:lnTo>
                    <a:pt x="296694" y="102141"/>
                  </a:lnTo>
                  <a:lnTo>
                    <a:pt x="316149" y="136187"/>
                  </a:lnTo>
                  <a:lnTo>
                    <a:pt x="296694" y="160506"/>
                  </a:lnTo>
                  <a:lnTo>
                    <a:pt x="321013" y="189689"/>
                  </a:lnTo>
                  <a:lnTo>
                    <a:pt x="321013" y="233464"/>
                  </a:lnTo>
                  <a:lnTo>
                    <a:pt x="282102" y="243192"/>
                  </a:lnTo>
                  <a:lnTo>
                    <a:pt x="277239" y="291830"/>
                  </a:lnTo>
                  <a:lnTo>
                    <a:pt x="218873" y="350196"/>
                  </a:lnTo>
                  <a:lnTo>
                    <a:pt x="189690" y="335604"/>
                  </a:lnTo>
                  <a:lnTo>
                    <a:pt x="189690" y="335604"/>
                  </a:lnTo>
                  <a:lnTo>
                    <a:pt x="238328" y="291830"/>
                  </a:lnTo>
                  <a:lnTo>
                    <a:pt x="248056" y="262647"/>
                  </a:lnTo>
                  <a:lnTo>
                    <a:pt x="218873" y="233464"/>
                  </a:lnTo>
                  <a:lnTo>
                    <a:pt x="252919" y="204281"/>
                  </a:lnTo>
                  <a:lnTo>
                    <a:pt x="238328" y="175098"/>
                  </a:lnTo>
                  <a:lnTo>
                    <a:pt x="199417" y="145915"/>
                  </a:lnTo>
                  <a:lnTo>
                    <a:pt x="34047" y="63230"/>
                  </a:lnTo>
                  <a:lnTo>
                    <a:pt x="0" y="92413"/>
                  </a:lnTo>
                  <a:lnTo>
                    <a:pt x="29183" y="189689"/>
                  </a:lnTo>
                  <a:lnTo>
                    <a:pt x="24319" y="223736"/>
                  </a:lnTo>
                  <a:lnTo>
                    <a:pt x="9728" y="286966"/>
                  </a:lnTo>
                  <a:lnTo>
                    <a:pt x="14592" y="306421"/>
                  </a:lnTo>
                  <a:lnTo>
                    <a:pt x="34047" y="306421"/>
                  </a:lnTo>
                  <a:lnTo>
                    <a:pt x="48639" y="325877"/>
                  </a:lnTo>
                  <a:lnTo>
                    <a:pt x="43775" y="345332"/>
                  </a:lnTo>
                  <a:lnTo>
                    <a:pt x="14592" y="345332"/>
                  </a:lnTo>
                  <a:lnTo>
                    <a:pt x="29183" y="379379"/>
                  </a:lnTo>
                  <a:lnTo>
                    <a:pt x="0" y="413426"/>
                  </a:lnTo>
                  <a:lnTo>
                    <a:pt x="4864" y="452336"/>
                  </a:lnTo>
                  <a:lnTo>
                    <a:pt x="43775" y="457200"/>
                  </a:lnTo>
                  <a:lnTo>
                    <a:pt x="58366" y="476655"/>
                  </a:lnTo>
                  <a:lnTo>
                    <a:pt x="136187" y="515566"/>
                  </a:lnTo>
                  <a:lnTo>
                    <a:pt x="145915" y="627434"/>
                  </a:lnTo>
                  <a:lnTo>
                    <a:pt x="145915" y="627434"/>
                  </a:lnTo>
                  <a:lnTo>
                    <a:pt x="199417" y="622570"/>
                  </a:lnTo>
                  <a:lnTo>
                    <a:pt x="223736" y="617706"/>
                  </a:lnTo>
                  <a:lnTo>
                    <a:pt x="248056" y="617706"/>
                  </a:lnTo>
                  <a:lnTo>
                    <a:pt x="272375" y="603115"/>
                  </a:lnTo>
                  <a:lnTo>
                    <a:pt x="330741" y="661481"/>
                  </a:lnTo>
                  <a:lnTo>
                    <a:pt x="389107" y="637162"/>
                  </a:lnTo>
                  <a:lnTo>
                    <a:pt x="452336" y="680936"/>
                  </a:lnTo>
                  <a:lnTo>
                    <a:pt x="515566" y="676072"/>
                  </a:lnTo>
                  <a:lnTo>
                    <a:pt x="569068" y="680936"/>
                  </a:lnTo>
                  <a:lnTo>
                    <a:pt x="598251" y="690664"/>
                  </a:lnTo>
                  <a:lnTo>
                    <a:pt x="642026" y="676072"/>
                  </a:lnTo>
                  <a:lnTo>
                    <a:pt x="710119" y="700392"/>
                  </a:lnTo>
                  <a:lnTo>
                    <a:pt x="749030" y="695528"/>
                  </a:lnTo>
                  <a:lnTo>
                    <a:pt x="797668" y="719847"/>
                  </a:lnTo>
                  <a:lnTo>
                    <a:pt x="846307" y="729575"/>
                  </a:lnTo>
                  <a:lnTo>
                    <a:pt x="870626" y="724711"/>
                  </a:lnTo>
                  <a:lnTo>
                    <a:pt x="894945" y="739302"/>
                  </a:lnTo>
                  <a:lnTo>
                    <a:pt x="919264" y="749030"/>
                  </a:lnTo>
                  <a:lnTo>
                    <a:pt x="1006541" y="18237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71397" y="1808571"/>
              <a:ext cx="1097144" cy="939511"/>
            </a:xfrm>
            <a:custGeom>
              <a:avLst/>
              <a:gdLst>
                <a:gd name="connsiteX0" fmla="*/ 265568 w 1195057"/>
                <a:gd name="connsiteY0" fmla="*/ 0 h 1013988"/>
                <a:gd name="connsiteX1" fmla="*/ 250479 w 1195057"/>
                <a:gd name="connsiteY1" fmla="*/ 72428 h 1013988"/>
                <a:gd name="connsiteX2" fmla="*/ 250479 w 1195057"/>
                <a:gd name="connsiteY2" fmla="*/ 114677 h 1013988"/>
                <a:gd name="connsiteX3" fmla="*/ 232372 w 1195057"/>
                <a:gd name="connsiteY3" fmla="*/ 132784 h 1013988"/>
                <a:gd name="connsiteX4" fmla="*/ 217283 w 1195057"/>
                <a:gd name="connsiteY4" fmla="*/ 193140 h 1013988"/>
                <a:gd name="connsiteX5" fmla="*/ 172016 w 1195057"/>
                <a:gd name="connsiteY5" fmla="*/ 238408 h 1013988"/>
                <a:gd name="connsiteX6" fmla="*/ 162962 w 1195057"/>
                <a:gd name="connsiteY6" fmla="*/ 325925 h 1013988"/>
                <a:gd name="connsiteX7" fmla="*/ 54321 w 1195057"/>
                <a:gd name="connsiteY7" fmla="*/ 476816 h 1013988"/>
                <a:gd name="connsiteX8" fmla="*/ 54321 w 1195057"/>
                <a:gd name="connsiteY8" fmla="*/ 519065 h 1013988"/>
                <a:gd name="connsiteX9" fmla="*/ 21125 w 1195057"/>
                <a:gd name="connsiteY9" fmla="*/ 558297 h 1013988"/>
                <a:gd name="connsiteX10" fmla="*/ 15089 w 1195057"/>
                <a:gd name="connsiteY10" fmla="*/ 615636 h 1013988"/>
                <a:gd name="connsiteX11" fmla="*/ 0 w 1195057"/>
                <a:gd name="connsiteY11" fmla="*/ 688063 h 1013988"/>
                <a:gd name="connsiteX12" fmla="*/ 6036 w 1195057"/>
                <a:gd name="connsiteY12" fmla="*/ 748420 h 1013988"/>
                <a:gd name="connsiteX13" fmla="*/ 591493 w 1195057"/>
                <a:gd name="connsiteY13" fmla="*/ 917418 h 1013988"/>
                <a:gd name="connsiteX14" fmla="*/ 1029077 w 1195057"/>
                <a:gd name="connsiteY14" fmla="*/ 1013988 h 1013988"/>
                <a:gd name="connsiteX15" fmla="*/ 1071327 w 1195057"/>
                <a:gd name="connsiteY15" fmla="*/ 712206 h 1013988"/>
                <a:gd name="connsiteX16" fmla="*/ 1107541 w 1195057"/>
                <a:gd name="connsiteY16" fmla="*/ 642796 h 1013988"/>
                <a:gd name="connsiteX17" fmla="*/ 1092452 w 1195057"/>
                <a:gd name="connsiteY17" fmla="*/ 612618 h 1013988"/>
                <a:gd name="connsiteX18" fmla="*/ 1083398 w 1195057"/>
                <a:gd name="connsiteY18" fmla="*/ 615636 h 1013988"/>
                <a:gd name="connsiteX19" fmla="*/ 1083398 w 1195057"/>
                <a:gd name="connsiteY19" fmla="*/ 543208 h 1013988"/>
                <a:gd name="connsiteX20" fmla="*/ 1134701 w 1195057"/>
                <a:gd name="connsiteY20" fmla="*/ 519065 h 1013988"/>
                <a:gd name="connsiteX21" fmla="*/ 1149790 w 1195057"/>
                <a:gd name="connsiteY21" fmla="*/ 419477 h 1013988"/>
                <a:gd name="connsiteX22" fmla="*/ 1195057 w 1195057"/>
                <a:gd name="connsiteY22" fmla="*/ 392317 h 1013988"/>
                <a:gd name="connsiteX23" fmla="*/ 1195057 w 1195057"/>
                <a:gd name="connsiteY23" fmla="*/ 322907 h 1013988"/>
                <a:gd name="connsiteX24" fmla="*/ 1182986 w 1195057"/>
                <a:gd name="connsiteY24" fmla="*/ 292729 h 1013988"/>
                <a:gd name="connsiteX25" fmla="*/ 1164879 w 1195057"/>
                <a:gd name="connsiteY25" fmla="*/ 292729 h 1013988"/>
                <a:gd name="connsiteX26" fmla="*/ 1131683 w 1195057"/>
                <a:gd name="connsiteY26" fmla="*/ 271604 h 1013988"/>
                <a:gd name="connsiteX27" fmla="*/ 1089434 w 1195057"/>
                <a:gd name="connsiteY27" fmla="*/ 271604 h 1013988"/>
                <a:gd name="connsiteX28" fmla="*/ 1059256 w 1195057"/>
                <a:gd name="connsiteY28" fmla="*/ 268586 h 1013988"/>
                <a:gd name="connsiteX29" fmla="*/ 998899 w 1195057"/>
                <a:gd name="connsiteY29" fmla="*/ 235390 h 1013988"/>
                <a:gd name="connsiteX30" fmla="*/ 968721 w 1195057"/>
                <a:gd name="connsiteY30" fmla="*/ 247461 h 1013988"/>
                <a:gd name="connsiteX31" fmla="*/ 908364 w 1195057"/>
                <a:gd name="connsiteY31" fmla="*/ 220301 h 1013988"/>
                <a:gd name="connsiteX32" fmla="*/ 854044 w 1195057"/>
                <a:gd name="connsiteY32" fmla="*/ 235390 h 1013988"/>
                <a:gd name="connsiteX33" fmla="*/ 832919 w 1195057"/>
                <a:gd name="connsiteY33" fmla="*/ 226336 h 1013988"/>
                <a:gd name="connsiteX34" fmla="*/ 715224 w 1195057"/>
                <a:gd name="connsiteY34" fmla="*/ 226336 h 1013988"/>
                <a:gd name="connsiteX35" fmla="*/ 648832 w 1195057"/>
                <a:gd name="connsiteY35" fmla="*/ 181069 h 1013988"/>
                <a:gd name="connsiteX36" fmla="*/ 588475 w 1195057"/>
                <a:gd name="connsiteY36" fmla="*/ 208230 h 1013988"/>
                <a:gd name="connsiteX37" fmla="*/ 531137 w 1195057"/>
                <a:gd name="connsiteY37" fmla="*/ 144855 h 1013988"/>
                <a:gd name="connsiteX38" fmla="*/ 407406 w 1195057"/>
                <a:gd name="connsiteY38" fmla="*/ 172016 h 1013988"/>
                <a:gd name="connsiteX39" fmla="*/ 392317 w 1195057"/>
                <a:gd name="connsiteY39" fmla="*/ 60356 h 1013988"/>
                <a:gd name="connsiteX40" fmla="*/ 265568 w 1195057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195057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5224 w 1206976"/>
                <a:gd name="connsiteY34" fmla="*/ 226336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5224 w 1206976"/>
                <a:gd name="connsiteY34" fmla="*/ 226336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7607 w 1206976"/>
                <a:gd name="connsiteY34" fmla="*/ 214435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23384 w 1206976"/>
                <a:gd name="connsiteY33" fmla="*/ 219195 h 1013988"/>
                <a:gd name="connsiteX34" fmla="*/ 717607 w 1206976"/>
                <a:gd name="connsiteY34" fmla="*/ 214435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59256 w 1206976"/>
                <a:gd name="connsiteY28" fmla="*/ 287628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88475 w 1206976"/>
                <a:gd name="connsiteY36" fmla="*/ 227272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59256 w 1206976"/>
                <a:gd name="connsiteY28" fmla="*/ 287628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66217 w 1206976"/>
                <a:gd name="connsiteY31" fmla="*/ 261034 h 1033030"/>
                <a:gd name="connsiteX32" fmla="*/ 908364 w 1206976"/>
                <a:gd name="connsiteY32" fmla="*/ 239343 h 1033030"/>
                <a:gd name="connsiteX33" fmla="*/ 854044 w 1206976"/>
                <a:gd name="connsiteY33" fmla="*/ 254432 h 1033030"/>
                <a:gd name="connsiteX34" fmla="*/ 823384 w 1206976"/>
                <a:gd name="connsiteY34" fmla="*/ 238237 h 1033030"/>
                <a:gd name="connsiteX35" fmla="*/ 717607 w 1206976"/>
                <a:gd name="connsiteY35" fmla="*/ 233477 h 1033030"/>
                <a:gd name="connsiteX36" fmla="*/ 648832 w 1206976"/>
                <a:gd name="connsiteY36" fmla="*/ 200111 h 1033030"/>
                <a:gd name="connsiteX37" fmla="*/ 593242 w 1206976"/>
                <a:gd name="connsiteY37" fmla="*/ 215370 h 1033030"/>
                <a:gd name="connsiteX38" fmla="*/ 531137 w 1206976"/>
                <a:gd name="connsiteY38" fmla="*/ 163897 h 1033030"/>
                <a:gd name="connsiteX39" fmla="*/ 407406 w 1206976"/>
                <a:gd name="connsiteY39" fmla="*/ 191058 h 1033030"/>
                <a:gd name="connsiteX40" fmla="*/ 392317 w 1206976"/>
                <a:gd name="connsiteY40" fmla="*/ 79398 h 1033030"/>
                <a:gd name="connsiteX41" fmla="*/ 275103 w 1206976"/>
                <a:gd name="connsiteY41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7263 w 1206976"/>
                <a:gd name="connsiteY25" fmla="*/ 287969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66217 w 1206976"/>
                <a:gd name="connsiteY31" fmla="*/ 261034 h 1033030"/>
                <a:gd name="connsiteX32" fmla="*/ 908364 w 1206976"/>
                <a:gd name="connsiteY32" fmla="*/ 239343 h 1033030"/>
                <a:gd name="connsiteX33" fmla="*/ 854044 w 1206976"/>
                <a:gd name="connsiteY33" fmla="*/ 254432 h 1033030"/>
                <a:gd name="connsiteX34" fmla="*/ 823384 w 1206976"/>
                <a:gd name="connsiteY34" fmla="*/ 238237 h 1033030"/>
                <a:gd name="connsiteX35" fmla="*/ 717607 w 1206976"/>
                <a:gd name="connsiteY35" fmla="*/ 233477 h 1033030"/>
                <a:gd name="connsiteX36" fmla="*/ 648832 w 1206976"/>
                <a:gd name="connsiteY36" fmla="*/ 200111 h 1033030"/>
                <a:gd name="connsiteX37" fmla="*/ 593242 w 1206976"/>
                <a:gd name="connsiteY37" fmla="*/ 215370 h 1033030"/>
                <a:gd name="connsiteX38" fmla="*/ 531137 w 1206976"/>
                <a:gd name="connsiteY38" fmla="*/ 163897 h 1033030"/>
                <a:gd name="connsiteX39" fmla="*/ 407406 w 1206976"/>
                <a:gd name="connsiteY39" fmla="*/ 191058 h 1033030"/>
                <a:gd name="connsiteX40" fmla="*/ 392317 w 1206976"/>
                <a:gd name="connsiteY40" fmla="*/ 79398 h 1033030"/>
                <a:gd name="connsiteX41" fmla="*/ 275103 w 1206976"/>
                <a:gd name="connsiteY41" fmla="*/ 0 h 103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06976" h="1033030">
                  <a:moveTo>
                    <a:pt x="275103" y="0"/>
                  </a:moveTo>
                  <a:lnTo>
                    <a:pt x="250479" y="91470"/>
                  </a:lnTo>
                  <a:lnTo>
                    <a:pt x="250479" y="133719"/>
                  </a:lnTo>
                  <a:lnTo>
                    <a:pt x="232372" y="151826"/>
                  </a:lnTo>
                  <a:lnTo>
                    <a:pt x="217283" y="212182"/>
                  </a:lnTo>
                  <a:lnTo>
                    <a:pt x="172016" y="257450"/>
                  </a:lnTo>
                  <a:lnTo>
                    <a:pt x="162962" y="344967"/>
                  </a:lnTo>
                  <a:lnTo>
                    <a:pt x="54321" y="495858"/>
                  </a:lnTo>
                  <a:lnTo>
                    <a:pt x="54321" y="538107"/>
                  </a:lnTo>
                  <a:lnTo>
                    <a:pt x="21125" y="577339"/>
                  </a:lnTo>
                  <a:lnTo>
                    <a:pt x="15089" y="634678"/>
                  </a:lnTo>
                  <a:lnTo>
                    <a:pt x="0" y="707105"/>
                  </a:lnTo>
                  <a:lnTo>
                    <a:pt x="6036" y="767462"/>
                  </a:lnTo>
                  <a:lnTo>
                    <a:pt x="591493" y="936460"/>
                  </a:lnTo>
                  <a:lnTo>
                    <a:pt x="1029077" y="1033030"/>
                  </a:lnTo>
                  <a:lnTo>
                    <a:pt x="1071327" y="731248"/>
                  </a:lnTo>
                  <a:lnTo>
                    <a:pt x="1107541" y="661838"/>
                  </a:lnTo>
                  <a:lnTo>
                    <a:pt x="1092452" y="631660"/>
                  </a:lnTo>
                  <a:lnTo>
                    <a:pt x="1083398" y="634678"/>
                  </a:lnTo>
                  <a:lnTo>
                    <a:pt x="1083398" y="562250"/>
                  </a:lnTo>
                  <a:lnTo>
                    <a:pt x="1134701" y="538107"/>
                  </a:lnTo>
                  <a:lnTo>
                    <a:pt x="1149790" y="438519"/>
                  </a:lnTo>
                  <a:lnTo>
                    <a:pt x="1206976" y="411359"/>
                  </a:lnTo>
                  <a:cubicBezTo>
                    <a:pt x="1206181" y="388222"/>
                    <a:pt x="1205387" y="365086"/>
                    <a:pt x="1204592" y="341949"/>
                  </a:cubicBezTo>
                  <a:lnTo>
                    <a:pt x="1182986" y="311771"/>
                  </a:lnTo>
                  <a:lnTo>
                    <a:pt x="1167263" y="287969"/>
                  </a:lnTo>
                  <a:lnTo>
                    <a:pt x="1131683" y="290646"/>
                  </a:lnTo>
                  <a:lnTo>
                    <a:pt x="1089434" y="290646"/>
                  </a:lnTo>
                  <a:lnTo>
                    <a:pt x="1061640" y="275727"/>
                  </a:lnTo>
                  <a:lnTo>
                    <a:pt x="1006050" y="247291"/>
                  </a:lnTo>
                  <a:lnTo>
                    <a:pt x="968721" y="266503"/>
                  </a:lnTo>
                  <a:cubicBezTo>
                    <a:pt x="965502" y="266267"/>
                    <a:pt x="969436" y="261270"/>
                    <a:pt x="966217" y="261034"/>
                  </a:cubicBezTo>
                  <a:lnTo>
                    <a:pt x="908364" y="239343"/>
                  </a:lnTo>
                  <a:lnTo>
                    <a:pt x="854044" y="254432"/>
                  </a:lnTo>
                  <a:lnTo>
                    <a:pt x="823384" y="238237"/>
                  </a:lnTo>
                  <a:lnTo>
                    <a:pt x="717607" y="233477"/>
                  </a:lnTo>
                  <a:lnTo>
                    <a:pt x="648832" y="200111"/>
                  </a:lnTo>
                  <a:lnTo>
                    <a:pt x="593242" y="215370"/>
                  </a:lnTo>
                  <a:lnTo>
                    <a:pt x="531137" y="163897"/>
                  </a:lnTo>
                  <a:lnTo>
                    <a:pt x="407406" y="191058"/>
                  </a:lnTo>
                  <a:lnTo>
                    <a:pt x="392317" y="79398"/>
                  </a:lnTo>
                  <a:lnTo>
                    <a:pt x="27510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00149" y="2665821"/>
              <a:ext cx="890708" cy="1360921"/>
            </a:xfrm>
            <a:custGeom>
              <a:avLst/>
              <a:gdLst>
                <a:gd name="connsiteX0" fmla="*/ 111660 w 965703"/>
                <a:gd name="connsiteY0" fmla="*/ 0 h 1481751"/>
                <a:gd name="connsiteX1" fmla="*/ 0 w 965703"/>
                <a:gd name="connsiteY1" fmla="*/ 552262 h 1481751"/>
                <a:gd name="connsiteX2" fmla="*/ 669957 w 965703"/>
                <a:gd name="connsiteY2" fmla="*/ 1481751 h 1481751"/>
                <a:gd name="connsiteX3" fmla="*/ 700135 w 965703"/>
                <a:gd name="connsiteY3" fmla="*/ 1421394 h 1481751"/>
                <a:gd name="connsiteX4" fmla="*/ 688064 w 965703"/>
                <a:gd name="connsiteY4" fmla="*/ 1351984 h 1481751"/>
                <a:gd name="connsiteX5" fmla="*/ 712206 w 965703"/>
                <a:gd name="connsiteY5" fmla="*/ 1276539 h 1481751"/>
                <a:gd name="connsiteX6" fmla="*/ 808777 w 965703"/>
                <a:gd name="connsiteY6" fmla="*/ 1309735 h 1481751"/>
                <a:gd name="connsiteX7" fmla="*/ 965703 w 965703"/>
                <a:gd name="connsiteY7" fmla="*/ 178052 h 1481751"/>
                <a:gd name="connsiteX8" fmla="*/ 111660 w 965703"/>
                <a:gd name="connsiteY8" fmla="*/ 0 h 1481751"/>
                <a:gd name="connsiteX0" fmla="*/ 125955 w 979998"/>
                <a:gd name="connsiteY0" fmla="*/ 0 h 1481751"/>
                <a:gd name="connsiteX1" fmla="*/ 0 w 979998"/>
                <a:gd name="connsiteY1" fmla="*/ 552491 h 1481751"/>
                <a:gd name="connsiteX2" fmla="*/ 684252 w 979998"/>
                <a:gd name="connsiteY2" fmla="*/ 1481751 h 1481751"/>
                <a:gd name="connsiteX3" fmla="*/ 714430 w 979998"/>
                <a:gd name="connsiteY3" fmla="*/ 1421394 h 1481751"/>
                <a:gd name="connsiteX4" fmla="*/ 702359 w 979998"/>
                <a:gd name="connsiteY4" fmla="*/ 1351984 h 1481751"/>
                <a:gd name="connsiteX5" fmla="*/ 726501 w 979998"/>
                <a:gd name="connsiteY5" fmla="*/ 1276539 h 1481751"/>
                <a:gd name="connsiteX6" fmla="*/ 823072 w 979998"/>
                <a:gd name="connsiteY6" fmla="*/ 1309735 h 1481751"/>
                <a:gd name="connsiteX7" fmla="*/ 979998 w 979998"/>
                <a:gd name="connsiteY7" fmla="*/ 178052 h 1481751"/>
                <a:gd name="connsiteX8" fmla="*/ 125955 w 979998"/>
                <a:gd name="connsiteY8" fmla="*/ 0 h 1481751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02359 w 979998"/>
                <a:gd name="connsiteY4" fmla="*/ 1351984 h 1496659"/>
                <a:gd name="connsiteX5" fmla="*/ 726501 w 979998"/>
                <a:gd name="connsiteY5" fmla="*/ 127653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12255 w 979998"/>
                <a:gd name="connsiteY4" fmla="*/ 1359690 h 1496659"/>
                <a:gd name="connsiteX5" fmla="*/ 726501 w 979998"/>
                <a:gd name="connsiteY5" fmla="*/ 127653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12255 w 979998"/>
                <a:gd name="connsiteY4" fmla="*/ 1359690 h 1496659"/>
                <a:gd name="connsiteX5" fmla="*/ 743557 w 979998"/>
                <a:gd name="connsiteY5" fmla="*/ 128897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998" h="1496659">
                  <a:moveTo>
                    <a:pt x="125955" y="0"/>
                  </a:moveTo>
                  <a:lnTo>
                    <a:pt x="0" y="552491"/>
                  </a:lnTo>
                  <a:lnTo>
                    <a:pt x="684608" y="1496659"/>
                  </a:lnTo>
                  <a:lnTo>
                    <a:pt x="714430" y="1421394"/>
                  </a:lnTo>
                  <a:lnTo>
                    <a:pt x="712255" y="1359690"/>
                  </a:lnTo>
                  <a:lnTo>
                    <a:pt x="743557" y="1288979"/>
                  </a:lnTo>
                  <a:lnTo>
                    <a:pt x="823072" y="1309735"/>
                  </a:lnTo>
                  <a:lnTo>
                    <a:pt x="979998" y="178052"/>
                  </a:lnTo>
                  <a:lnTo>
                    <a:pt x="125955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369594" y="2827457"/>
              <a:ext cx="760782" cy="978478"/>
            </a:xfrm>
            <a:custGeom>
              <a:avLst/>
              <a:gdLst>
                <a:gd name="connsiteX0" fmla="*/ 132784 w 835937"/>
                <a:gd name="connsiteY0" fmla="*/ 0 h 1059255"/>
                <a:gd name="connsiteX1" fmla="*/ 0 w 835937"/>
                <a:gd name="connsiteY1" fmla="*/ 956649 h 1059255"/>
                <a:gd name="connsiteX2" fmla="*/ 775580 w 835937"/>
                <a:gd name="connsiteY2" fmla="*/ 1059255 h 1059255"/>
                <a:gd name="connsiteX3" fmla="*/ 835937 w 835937"/>
                <a:gd name="connsiteY3" fmla="*/ 286693 h 1059255"/>
                <a:gd name="connsiteX4" fmla="*/ 540190 w 835937"/>
                <a:gd name="connsiteY4" fmla="*/ 250479 h 1059255"/>
                <a:gd name="connsiteX5" fmla="*/ 555279 w 835937"/>
                <a:gd name="connsiteY5" fmla="*/ 69410 h 1059255"/>
                <a:gd name="connsiteX6" fmla="*/ 132784 w 835937"/>
                <a:gd name="connsiteY6" fmla="*/ 0 h 1059255"/>
                <a:gd name="connsiteX0" fmla="*/ 132784 w 835937"/>
                <a:gd name="connsiteY0" fmla="*/ 0 h 1075929"/>
                <a:gd name="connsiteX1" fmla="*/ 0 w 835937"/>
                <a:gd name="connsiteY1" fmla="*/ 956649 h 1075929"/>
                <a:gd name="connsiteX2" fmla="*/ 763683 w 835937"/>
                <a:gd name="connsiteY2" fmla="*/ 1075929 h 1075929"/>
                <a:gd name="connsiteX3" fmla="*/ 835937 w 835937"/>
                <a:gd name="connsiteY3" fmla="*/ 286693 h 1075929"/>
                <a:gd name="connsiteX4" fmla="*/ 540190 w 835937"/>
                <a:gd name="connsiteY4" fmla="*/ 250479 h 1075929"/>
                <a:gd name="connsiteX5" fmla="*/ 555279 w 835937"/>
                <a:gd name="connsiteY5" fmla="*/ 69410 h 1075929"/>
                <a:gd name="connsiteX6" fmla="*/ 132784 w 835937"/>
                <a:gd name="connsiteY6" fmla="*/ 0 h 107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5937" h="1075929">
                  <a:moveTo>
                    <a:pt x="132784" y="0"/>
                  </a:moveTo>
                  <a:lnTo>
                    <a:pt x="0" y="956649"/>
                  </a:lnTo>
                  <a:lnTo>
                    <a:pt x="763683" y="1075929"/>
                  </a:lnTo>
                  <a:lnTo>
                    <a:pt x="835937" y="286693"/>
                  </a:lnTo>
                  <a:lnTo>
                    <a:pt x="540190" y="250479"/>
                  </a:lnTo>
                  <a:lnTo>
                    <a:pt x="555279" y="69410"/>
                  </a:lnTo>
                  <a:lnTo>
                    <a:pt x="132784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167489" y="3699140"/>
              <a:ext cx="902256" cy="1092489"/>
            </a:xfrm>
            <a:custGeom>
              <a:avLst/>
              <a:gdLst>
                <a:gd name="connsiteX0" fmla="*/ 223319 w 995882"/>
                <a:gd name="connsiteY0" fmla="*/ 0 h 1201093"/>
                <a:gd name="connsiteX1" fmla="*/ 199177 w 995882"/>
                <a:gd name="connsiteY1" fmla="*/ 172016 h 1201093"/>
                <a:gd name="connsiteX2" fmla="*/ 108642 w 995882"/>
                <a:gd name="connsiteY2" fmla="*/ 147873 h 1201093"/>
                <a:gd name="connsiteX3" fmla="*/ 75446 w 995882"/>
                <a:gd name="connsiteY3" fmla="*/ 223319 h 1201093"/>
                <a:gd name="connsiteX4" fmla="*/ 84499 w 995882"/>
                <a:gd name="connsiteY4" fmla="*/ 286693 h 1201093"/>
                <a:gd name="connsiteX5" fmla="*/ 66392 w 995882"/>
                <a:gd name="connsiteY5" fmla="*/ 344032 h 1201093"/>
                <a:gd name="connsiteX6" fmla="*/ 78464 w 995882"/>
                <a:gd name="connsiteY6" fmla="*/ 383264 h 1201093"/>
                <a:gd name="connsiteX7" fmla="*/ 132785 w 995882"/>
                <a:gd name="connsiteY7" fmla="*/ 510012 h 1201093"/>
                <a:gd name="connsiteX8" fmla="*/ 132785 w 995882"/>
                <a:gd name="connsiteY8" fmla="*/ 528119 h 1201093"/>
                <a:gd name="connsiteX9" fmla="*/ 78464 w 995882"/>
                <a:gd name="connsiteY9" fmla="*/ 552262 h 1201093"/>
                <a:gd name="connsiteX10" fmla="*/ 66392 w 995882"/>
                <a:gd name="connsiteY10" fmla="*/ 633743 h 1201093"/>
                <a:gd name="connsiteX11" fmla="*/ 15089 w 995882"/>
                <a:gd name="connsiteY11" fmla="*/ 715224 h 1201093"/>
                <a:gd name="connsiteX12" fmla="*/ 45268 w 995882"/>
                <a:gd name="connsiteY12" fmla="*/ 802741 h 1201093"/>
                <a:gd name="connsiteX13" fmla="*/ 21125 w 995882"/>
                <a:gd name="connsiteY13" fmla="*/ 787652 h 1201093"/>
                <a:gd name="connsiteX14" fmla="*/ 0 w 995882"/>
                <a:gd name="connsiteY14" fmla="*/ 811794 h 1201093"/>
                <a:gd name="connsiteX15" fmla="*/ 0 w 995882"/>
                <a:gd name="connsiteY15" fmla="*/ 838955 h 1201093"/>
                <a:gd name="connsiteX16" fmla="*/ 576404 w 995882"/>
                <a:gd name="connsiteY16" fmla="*/ 1170915 h 1201093"/>
                <a:gd name="connsiteX17" fmla="*/ 908365 w 995882"/>
                <a:gd name="connsiteY17" fmla="*/ 1201093 h 1201093"/>
                <a:gd name="connsiteX18" fmla="*/ 995882 w 995882"/>
                <a:gd name="connsiteY18" fmla="*/ 102606 h 1201093"/>
                <a:gd name="connsiteX19" fmla="*/ 223319 w 995882"/>
                <a:gd name="connsiteY19" fmla="*/ 0 h 1201093"/>
                <a:gd name="connsiteX0" fmla="*/ 223319 w 995882"/>
                <a:gd name="connsiteY0" fmla="*/ 0 h 1201093"/>
                <a:gd name="connsiteX1" fmla="*/ 199177 w 995882"/>
                <a:gd name="connsiteY1" fmla="*/ 172016 h 1201093"/>
                <a:gd name="connsiteX2" fmla="*/ 108642 w 995882"/>
                <a:gd name="connsiteY2" fmla="*/ 147873 h 1201093"/>
                <a:gd name="connsiteX3" fmla="*/ 75446 w 995882"/>
                <a:gd name="connsiteY3" fmla="*/ 223319 h 1201093"/>
                <a:gd name="connsiteX4" fmla="*/ 84499 w 995882"/>
                <a:gd name="connsiteY4" fmla="*/ 286693 h 1201093"/>
                <a:gd name="connsiteX5" fmla="*/ 66392 w 995882"/>
                <a:gd name="connsiteY5" fmla="*/ 344032 h 1201093"/>
                <a:gd name="connsiteX6" fmla="*/ 78464 w 995882"/>
                <a:gd name="connsiteY6" fmla="*/ 383264 h 1201093"/>
                <a:gd name="connsiteX7" fmla="*/ 132785 w 995882"/>
                <a:gd name="connsiteY7" fmla="*/ 510012 h 1201093"/>
                <a:gd name="connsiteX8" fmla="*/ 132785 w 995882"/>
                <a:gd name="connsiteY8" fmla="*/ 528119 h 1201093"/>
                <a:gd name="connsiteX9" fmla="*/ 78464 w 995882"/>
                <a:gd name="connsiteY9" fmla="*/ 552262 h 1201093"/>
                <a:gd name="connsiteX10" fmla="*/ 66392 w 995882"/>
                <a:gd name="connsiteY10" fmla="*/ 633743 h 1201093"/>
                <a:gd name="connsiteX11" fmla="*/ 15089 w 995882"/>
                <a:gd name="connsiteY11" fmla="*/ 715224 h 1201093"/>
                <a:gd name="connsiteX12" fmla="*/ 21125 w 995882"/>
                <a:gd name="connsiteY12" fmla="*/ 787652 h 1201093"/>
                <a:gd name="connsiteX13" fmla="*/ 0 w 995882"/>
                <a:gd name="connsiteY13" fmla="*/ 811794 h 1201093"/>
                <a:gd name="connsiteX14" fmla="*/ 0 w 995882"/>
                <a:gd name="connsiteY14" fmla="*/ 838955 h 1201093"/>
                <a:gd name="connsiteX15" fmla="*/ 576404 w 995882"/>
                <a:gd name="connsiteY15" fmla="*/ 1170915 h 1201093"/>
                <a:gd name="connsiteX16" fmla="*/ 908365 w 995882"/>
                <a:gd name="connsiteY16" fmla="*/ 1201093 h 1201093"/>
                <a:gd name="connsiteX17" fmla="*/ 995882 w 995882"/>
                <a:gd name="connsiteY17" fmla="*/ 102606 h 1201093"/>
                <a:gd name="connsiteX18" fmla="*/ 223319 w 995882"/>
                <a:gd name="connsiteY18" fmla="*/ 0 h 1201093"/>
                <a:gd name="connsiteX0" fmla="*/ 223319 w 991638"/>
                <a:gd name="connsiteY0" fmla="*/ 0 h 1201093"/>
                <a:gd name="connsiteX1" fmla="*/ 199177 w 991638"/>
                <a:gd name="connsiteY1" fmla="*/ 172016 h 1201093"/>
                <a:gd name="connsiteX2" fmla="*/ 108642 w 991638"/>
                <a:gd name="connsiteY2" fmla="*/ 147873 h 1201093"/>
                <a:gd name="connsiteX3" fmla="*/ 75446 w 991638"/>
                <a:gd name="connsiteY3" fmla="*/ 223319 h 1201093"/>
                <a:gd name="connsiteX4" fmla="*/ 84499 w 991638"/>
                <a:gd name="connsiteY4" fmla="*/ 286693 h 1201093"/>
                <a:gd name="connsiteX5" fmla="*/ 66392 w 991638"/>
                <a:gd name="connsiteY5" fmla="*/ 344032 h 1201093"/>
                <a:gd name="connsiteX6" fmla="*/ 78464 w 991638"/>
                <a:gd name="connsiteY6" fmla="*/ 383264 h 1201093"/>
                <a:gd name="connsiteX7" fmla="*/ 132785 w 991638"/>
                <a:gd name="connsiteY7" fmla="*/ 510012 h 1201093"/>
                <a:gd name="connsiteX8" fmla="*/ 132785 w 991638"/>
                <a:gd name="connsiteY8" fmla="*/ 528119 h 1201093"/>
                <a:gd name="connsiteX9" fmla="*/ 78464 w 991638"/>
                <a:gd name="connsiteY9" fmla="*/ 552262 h 1201093"/>
                <a:gd name="connsiteX10" fmla="*/ 66392 w 991638"/>
                <a:gd name="connsiteY10" fmla="*/ 633743 h 1201093"/>
                <a:gd name="connsiteX11" fmla="*/ 15089 w 991638"/>
                <a:gd name="connsiteY11" fmla="*/ 715224 h 1201093"/>
                <a:gd name="connsiteX12" fmla="*/ 21125 w 991638"/>
                <a:gd name="connsiteY12" fmla="*/ 787652 h 1201093"/>
                <a:gd name="connsiteX13" fmla="*/ 0 w 991638"/>
                <a:gd name="connsiteY13" fmla="*/ 811794 h 1201093"/>
                <a:gd name="connsiteX14" fmla="*/ 0 w 991638"/>
                <a:gd name="connsiteY14" fmla="*/ 838955 h 1201093"/>
                <a:gd name="connsiteX15" fmla="*/ 576404 w 991638"/>
                <a:gd name="connsiteY15" fmla="*/ 1170915 h 1201093"/>
                <a:gd name="connsiteX16" fmla="*/ 908365 w 991638"/>
                <a:gd name="connsiteY16" fmla="*/ 1201093 h 1201093"/>
                <a:gd name="connsiteX17" fmla="*/ 991638 w 991638"/>
                <a:gd name="connsiteY17" fmla="*/ 112071 h 1201093"/>
                <a:gd name="connsiteX18" fmla="*/ 223319 w 991638"/>
                <a:gd name="connsiteY18" fmla="*/ 0 h 120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1638" h="1201093">
                  <a:moveTo>
                    <a:pt x="223319" y="0"/>
                  </a:moveTo>
                  <a:lnTo>
                    <a:pt x="199177" y="172016"/>
                  </a:lnTo>
                  <a:lnTo>
                    <a:pt x="108642" y="147873"/>
                  </a:lnTo>
                  <a:lnTo>
                    <a:pt x="75446" y="223319"/>
                  </a:lnTo>
                  <a:lnTo>
                    <a:pt x="84499" y="286693"/>
                  </a:lnTo>
                  <a:lnTo>
                    <a:pt x="66392" y="344032"/>
                  </a:lnTo>
                  <a:lnTo>
                    <a:pt x="78464" y="383264"/>
                  </a:lnTo>
                  <a:lnTo>
                    <a:pt x="132785" y="510012"/>
                  </a:lnTo>
                  <a:lnTo>
                    <a:pt x="132785" y="528119"/>
                  </a:lnTo>
                  <a:lnTo>
                    <a:pt x="78464" y="552262"/>
                  </a:lnTo>
                  <a:lnTo>
                    <a:pt x="66392" y="633743"/>
                  </a:lnTo>
                  <a:lnTo>
                    <a:pt x="15089" y="715224"/>
                  </a:lnTo>
                  <a:lnTo>
                    <a:pt x="21125" y="787652"/>
                  </a:lnTo>
                  <a:lnTo>
                    <a:pt x="0" y="811794"/>
                  </a:lnTo>
                  <a:lnTo>
                    <a:pt x="0" y="838955"/>
                  </a:lnTo>
                  <a:lnTo>
                    <a:pt x="576404" y="1170915"/>
                  </a:lnTo>
                  <a:lnTo>
                    <a:pt x="908365" y="1201093"/>
                  </a:lnTo>
                  <a:lnTo>
                    <a:pt x="991638" y="112071"/>
                  </a:lnTo>
                  <a:lnTo>
                    <a:pt x="223319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87460" y="3798719"/>
              <a:ext cx="932573" cy="1005899"/>
            </a:xfrm>
            <a:custGeom>
              <a:avLst/>
              <a:gdLst>
                <a:gd name="connsiteX0" fmla="*/ 87517 w 1026059"/>
                <a:gd name="connsiteY0" fmla="*/ 0 h 1107540"/>
                <a:gd name="connsiteX1" fmla="*/ 0 w 1026059"/>
                <a:gd name="connsiteY1" fmla="*/ 1098487 h 1107540"/>
                <a:gd name="connsiteX2" fmla="*/ 165980 w 1026059"/>
                <a:gd name="connsiteY2" fmla="*/ 1107540 h 1107540"/>
                <a:gd name="connsiteX3" fmla="*/ 172016 w 1026059"/>
                <a:gd name="connsiteY3" fmla="*/ 1029077 h 1107540"/>
                <a:gd name="connsiteX4" fmla="*/ 416459 w 1026059"/>
                <a:gd name="connsiteY4" fmla="*/ 1032095 h 1107540"/>
                <a:gd name="connsiteX5" fmla="*/ 425513 w 1026059"/>
                <a:gd name="connsiteY5" fmla="*/ 992863 h 1107540"/>
                <a:gd name="connsiteX6" fmla="*/ 1010970 w 1026059"/>
                <a:gd name="connsiteY6" fmla="*/ 1020023 h 1107540"/>
                <a:gd name="connsiteX7" fmla="*/ 1026059 w 1026059"/>
                <a:gd name="connsiteY7" fmla="*/ 54321 h 1107540"/>
                <a:gd name="connsiteX8" fmla="*/ 377228 w 1026059"/>
                <a:gd name="connsiteY8" fmla="*/ 24142 h 1107540"/>
                <a:gd name="connsiteX9" fmla="*/ 238408 w 1026059"/>
                <a:gd name="connsiteY9" fmla="*/ 9053 h 1107540"/>
                <a:gd name="connsiteX10" fmla="*/ 87517 w 1026059"/>
                <a:gd name="connsiteY10" fmla="*/ 0 h 110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6059" h="1107540">
                  <a:moveTo>
                    <a:pt x="87517" y="0"/>
                  </a:moveTo>
                  <a:lnTo>
                    <a:pt x="0" y="1098487"/>
                  </a:lnTo>
                  <a:lnTo>
                    <a:pt x="165980" y="1107540"/>
                  </a:lnTo>
                  <a:lnTo>
                    <a:pt x="172016" y="1029077"/>
                  </a:lnTo>
                  <a:lnTo>
                    <a:pt x="416459" y="1032095"/>
                  </a:lnTo>
                  <a:lnTo>
                    <a:pt x="425513" y="992863"/>
                  </a:lnTo>
                  <a:lnTo>
                    <a:pt x="1010970" y="1020023"/>
                  </a:lnTo>
                  <a:lnTo>
                    <a:pt x="1026059" y="54321"/>
                  </a:lnTo>
                  <a:lnTo>
                    <a:pt x="377228" y="24142"/>
                  </a:lnTo>
                  <a:lnTo>
                    <a:pt x="238408" y="9053"/>
                  </a:lnTo>
                  <a:lnTo>
                    <a:pt x="87517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5415" y="3087230"/>
              <a:ext cx="997535" cy="763443"/>
            </a:xfrm>
            <a:custGeom>
              <a:avLst/>
              <a:gdLst>
                <a:gd name="connsiteX0" fmla="*/ 54321 w 1083398"/>
                <a:gd name="connsiteY0" fmla="*/ 0 h 838954"/>
                <a:gd name="connsiteX1" fmla="*/ 0 w 1083398"/>
                <a:gd name="connsiteY1" fmla="*/ 778598 h 838954"/>
                <a:gd name="connsiteX2" fmla="*/ 359121 w 1083398"/>
                <a:gd name="connsiteY2" fmla="*/ 811794 h 838954"/>
                <a:gd name="connsiteX3" fmla="*/ 926471 w 1083398"/>
                <a:gd name="connsiteY3" fmla="*/ 838954 h 838954"/>
                <a:gd name="connsiteX4" fmla="*/ 1071327 w 1083398"/>
                <a:gd name="connsiteY4" fmla="*/ 832919 h 838954"/>
                <a:gd name="connsiteX5" fmla="*/ 1083398 w 1083398"/>
                <a:gd name="connsiteY5" fmla="*/ 69410 h 838954"/>
                <a:gd name="connsiteX6" fmla="*/ 639778 w 1083398"/>
                <a:gd name="connsiteY6" fmla="*/ 45267 h 838954"/>
                <a:gd name="connsiteX7" fmla="*/ 416460 w 1083398"/>
                <a:gd name="connsiteY7" fmla="*/ 27160 h 838954"/>
                <a:gd name="connsiteX8" fmla="*/ 54321 w 1083398"/>
                <a:gd name="connsiteY8" fmla="*/ 0 h 838954"/>
                <a:gd name="connsiteX0" fmla="*/ 68618 w 1097695"/>
                <a:gd name="connsiteY0" fmla="*/ 0 h 838954"/>
                <a:gd name="connsiteX1" fmla="*/ 0 w 1097695"/>
                <a:gd name="connsiteY1" fmla="*/ 780977 h 838954"/>
                <a:gd name="connsiteX2" fmla="*/ 373418 w 1097695"/>
                <a:gd name="connsiteY2" fmla="*/ 811794 h 838954"/>
                <a:gd name="connsiteX3" fmla="*/ 940768 w 1097695"/>
                <a:gd name="connsiteY3" fmla="*/ 838954 h 838954"/>
                <a:gd name="connsiteX4" fmla="*/ 1085624 w 1097695"/>
                <a:gd name="connsiteY4" fmla="*/ 832919 h 838954"/>
                <a:gd name="connsiteX5" fmla="*/ 1097695 w 1097695"/>
                <a:gd name="connsiteY5" fmla="*/ 69410 h 838954"/>
                <a:gd name="connsiteX6" fmla="*/ 654075 w 1097695"/>
                <a:gd name="connsiteY6" fmla="*/ 45267 h 838954"/>
                <a:gd name="connsiteX7" fmla="*/ 430757 w 1097695"/>
                <a:gd name="connsiteY7" fmla="*/ 27160 h 838954"/>
                <a:gd name="connsiteX8" fmla="*/ 68618 w 1097695"/>
                <a:gd name="connsiteY8" fmla="*/ 0 h 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7695" h="838954">
                  <a:moveTo>
                    <a:pt x="68618" y="0"/>
                  </a:moveTo>
                  <a:lnTo>
                    <a:pt x="0" y="780977"/>
                  </a:lnTo>
                  <a:lnTo>
                    <a:pt x="373418" y="811794"/>
                  </a:lnTo>
                  <a:lnTo>
                    <a:pt x="940768" y="838954"/>
                  </a:lnTo>
                  <a:lnTo>
                    <a:pt x="1085624" y="832919"/>
                  </a:lnTo>
                  <a:lnTo>
                    <a:pt x="1097695" y="69410"/>
                  </a:lnTo>
                  <a:lnTo>
                    <a:pt x="654075" y="45267"/>
                  </a:lnTo>
                  <a:lnTo>
                    <a:pt x="430757" y="27160"/>
                  </a:lnTo>
                  <a:lnTo>
                    <a:pt x="68618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66196" y="2368525"/>
              <a:ext cx="952783" cy="773546"/>
            </a:xfrm>
            <a:custGeom>
              <a:avLst/>
              <a:gdLst>
                <a:gd name="connsiteX0" fmla="*/ 81481 w 1047184"/>
                <a:gd name="connsiteY0" fmla="*/ 0 h 851025"/>
                <a:gd name="connsiteX1" fmla="*/ 12071 w 1047184"/>
                <a:gd name="connsiteY1" fmla="*/ 576404 h 851025"/>
                <a:gd name="connsiteX2" fmla="*/ 0 w 1047184"/>
                <a:gd name="connsiteY2" fmla="*/ 751437 h 851025"/>
                <a:gd name="connsiteX3" fmla="*/ 289711 w 1047184"/>
                <a:gd name="connsiteY3" fmla="*/ 796705 h 851025"/>
                <a:gd name="connsiteX4" fmla="*/ 1017006 w 1047184"/>
                <a:gd name="connsiteY4" fmla="*/ 851025 h 851025"/>
                <a:gd name="connsiteX5" fmla="*/ 1047184 w 1047184"/>
                <a:gd name="connsiteY5" fmla="*/ 78463 h 851025"/>
                <a:gd name="connsiteX6" fmla="*/ 81481 w 1047184"/>
                <a:gd name="connsiteY6" fmla="*/ 0 h 85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84" h="851025">
                  <a:moveTo>
                    <a:pt x="81481" y="0"/>
                  </a:moveTo>
                  <a:lnTo>
                    <a:pt x="12071" y="576404"/>
                  </a:lnTo>
                  <a:lnTo>
                    <a:pt x="0" y="751437"/>
                  </a:lnTo>
                  <a:lnTo>
                    <a:pt x="289711" y="796705"/>
                  </a:lnTo>
                  <a:lnTo>
                    <a:pt x="1017006" y="851025"/>
                  </a:lnTo>
                  <a:lnTo>
                    <a:pt x="1047184" y="78463"/>
                  </a:lnTo>
                  <a:lnTo>
                    <a:pt x="81481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423007" y="1594980"/>
              <a:ext cx="1432062" cy="865910"/>
            </a:xfrm>
            <a:custGeom>
              <a:avLst/>
              <a:gdLst>
                <a:gd name="connsiteX0" fmla="*/ 27160 w 1572285"/>
                <a:gd name="connsiteY0" fmla="*/ 0 h 944578"/>
                <a:gd name="connsiteX1" fmla="*/ 24142 w 1572285"/>
                <a:gd name="connsiteY1" fmla="*/ 63374 h 944578"/>
                <a:gd name="connsiteX2" fmla="*/ 0 w 1572285"/>
                <a:gd name="connsiteY2" fmla="*/ 129766 h 944578"/>
                <a:gd name="connsiteX3" fmla="*/ 12071 w 1572285"/>
                <a:gd name="connsiteY3" fmla="*/ 301782 h 944578"/>
                <a:gd name="connsiteX4" fmla="*/ 69410 w 1572285"/>
                <a:gd name="connsiteY4" fmla="*/ 374210 h 944578"/>
                <a:gd name="connsiteX5" fmla="*/ 93552 w 1572285"/>
                <a:gd name="connsiteY5" fmla="*/ 422495 h 944578"/>
                <a:gd name="connsiteX6" fmla="*/ 132784 w 1572285"/>
                <a:gd name="connsiteY6" fmla="*/ 455691 h 944578"/>
                <a:gd name="connsiteX7" fmla="*/ 162962 w 1572285"/>
                <a:gd name="connsiteY7" fmla="*/ 485869 h 944578"/>
                <a:gd name="connsiteX8" fmla="*/ 135802 w 1572285"/>
                <a:gd name="connsiteY8" fmla="*/ 567350 h 944578"/>
                <a:gd name="connsiteX9" fmla="*/ 144855 w 1572285"/>
                <a:gd name="connsiteY9" fmla="*/ 618653 h 944578"/>
                <a:gd name="connsiteX10" fmla="*/ 111659 w 1572285"/>
                <a:gd name="connsiteY10" fmla="*/ 645814 h 944578"/>
                <a:gd name="connsiteX11" fmla="*/ 117695 w 1572285"/>
                <a:gd name="connsiteY11" fmla="*/ 679010 h 944578"/>
                <a:gd name="connsiteX12" fmla="*/ 190122 w 1572285"/>
                <a:gd name="connsiteY12" fmla="*/ 675992 h 944578"/>
                <a:gd name="connsiteX13" fmla="*/ 208229 w 1572285"/>
                <a:gd name="connsiteY13" fmla="*/ 739366 h 944578"/>
                <a:gd name="connsiteX14" fmla="*/ 214265 w 1572285"/>
                <a:gd name="connsiteY14" fmla="*/ 775580 h 944578"/>
                <a:gd name="connsiteX15" fmla="*/ 235390 w 1572285"/>
                <a:gd name="connsiteY15" fmla="*/ 817830 h 944578"/>
                <a:gd name="connsiteX16" fmla="*/ 235390 w 1572285"/>
                <a:gd name="connsiteY16" fmla="*/ 848008 h 944578"/>
                <a:gd name="connsiteX17" fmla="*/ 307817 w 1572285"/>
                <a:gd name="connsiteY17" fmla="*/ 935525 h 944578"/>
                <a:gd name="connsiteX18" fmla="*/ 404388 w 1572285"/>
                <a:gd name="connsiteY18" fmla="*/ 917418 h 944578"/>
                <a:gd name="connsiteX19" fmla="*/ 422495 w 1572285"/>
                <a:gd name="connsiteY19" fmla="*/ 938542 h 944578"/>
                <a:gd name="connsiteX20" fmla="*/ 506994 w 1572285"/>
                <a:gd name="connsiteY20" fmla="*/ 899311 h 944578"/>
                <a:gd name="connsiteX21" fmla="*/ 546225 w 1572285"/>
                <a:gd name="connsiteY21" fmla="*/ 944578 h 944578"/>
                <a:gd name="connsiteX22" fmla="*/ 564332 w 1572285"/>
                <a:gd name="connsiteY22" fmla="*/ 844990 h 944578"/>
                <a:gd name="connsiteX23" fmla="*/ 1530035 w 1572285"/>
                <a:gd name="connsiteY23" fmla="*/ 935525 h 944578"/>
                <a:gd name="connsiteX24" fmla="*/ 1572285 w 1572285"/>
                <a:gd name="connsiteY24" fmla="*/ 190123 h 944578"/>
                <a:gd name="connsiteX25" fmla="*/ 1189021 w 1572285"/>
                <a:gd name="connsiteY25" fmla="*/ 156927 h 944578"/>
                <a:gd name="connsiteX26" fmla="*/ 1007952 w 1572285"/>
                <a:gd name="connsiteY26" fmla="*/ 141837 h 944578"/>
                <a:gd name="connsiteX27" fmla="*/ 908364 w 1572285"/>
                <a:gd name="connsiteY27" fmla="*/ 138820 h 944578"/>
                <a:gd name="connsiteX28" fmla="*/ 742384 w 1572285"/>
                <a:gd name="connsiteY28" fmla="*/ 111659 h 944578"/>
                <a:gd name="connsiteX29" fmla="*/ 597528 w 1572285"/>
                <a:gd name="connsiteY29" fmla="*/ 93552 h 944578"/>
                <a:gd name="connsiteX30" fmla="*/ 27160 w 1572285"/>
                <a:gd name="connsiteY30" fmla="*/ 0 h 944578"/>
                <a:gd name="connsiteX0" fmla="*/ 27160 w 1572285"/>
                <a:gd name="connsiteY0" fmla="*/ 0 h 944594"/>
                <a:gd name="connsiteX1" fmla="*/ 24142 w 1572285"/>
                <a:gd name="connsiteY1" fmla="*/ 63374 h 944594"/>
                <a:gd name="connsiteX2" fmla="*/ 0 w 1572285"/>
                <a:gd name="connsiteY2" fmla="*/ 129766 h 944594"/>
                <a:gd name="connsiteX3" fmla="*/ 12071 w 1572285"/>
                <a:gd name="connsiteY3" fmla="*/ 301782 h 944594"/>
                <a:gd name="connsiteX4" fmla="*/ 69410 w 1572285"/>
                <a:gd name="connsiteY4" fmla="*/ 374210 h 944594"/>
                <a:gd name="connsiteX5" fmla="*/ 93552 w 1572285"/>
                <a:gd name="connsiteY5" fmla="*/ 422495 h 944594"/>
                <a:gd name="connsiteX6" fmla="*/ 132784 w 1572285"/>
                <a:gd name="connsiteY6" fmla="*/ 455691 h 944594"/>
                <a:gd name="connsiteX7" fmla="*/ 162962 w 1572285"/>
                <a:gd name="connsiteY7" fmla="*/ 485869 h 944594"/>
                <a:gd name="connsiteX8" fmla="*/ 135802 w 1572285"/>
                <a:gd name="connsiteY8" fmla="*/ 567350 h 944594"/>
                <a:gd name="connsiteX9" fmla="*/ 144855 w 1572285"/>
                <a:gd name="connsiteY9" fmla="*/ 618653 h 944594"/>
                <a:gd name="connsiteX10" fmla="*/ 111659 w 1572285"/>
                <a:gd name="connsiteY10" fmla="*/ 645814 h 944594"/>
                <a:gd name="connsiteX11" fmla="*/ 117695 w 1572285"/>
                <a:gd name="connsiteY11" fmla="*/ 679010 h 944594"/>
                <a:gd name="connsiteX12" fmla="*/ 190122 w 1572285"/>
                <a:gd name="connsiteY12" fmla="*/ 675992 h 944594"/>
                <a:gd name="connsiteX13" fmla="*/ 208229 w 1572285"/>
                <a:gd name="connsiteY13" fmla="*/ 739366 h 944594"/>
                <a:gd name="connsiteX14" fmla="*/ 214265 w 1572285"/>
                <a:gd name="connsiteY14" fmla="*/ 775580 h 944594"/>
                <a:gd name="connsiteX15" fmla="*/ 235390 w 1572285"/>
                <a:gd name="connsiteY15" fmla="*/ 817830 h 944594"/>
                <a:gd name="connsiteX16" fmla="*/ 235390 w 1572285"/>
                <a:gd name="connsiteY16" fmla="*/ 848008 h 944594"/>
                <a:gd name="connsiteX17" fmla="*/ 307817 w 1572285"/>
                <a:gd name="connsiteY17" fmla="*/ 935525 h 944594"/>
                <a:gd name="connsiteX18" fmla="*/ 404388 w 1572285"/>
                <a:gd name="connsiteY18" fmla="*/ 917418 h 944594"/>
                <a:gd name="connsiteX19" fmla="*/ 422495 w 1572285"/>
                <a:gd name="connsiteY19" fmla="*/ 938542 h 944594"/>
                <a:gd name="connsiteX20" fmla="*/ 506994 w 1572285"/>
                <a:gd name="connsiteY20" fmla="*/ 899311 h 944594"/>
                <a:gd name="connsiteX21" fmla="*/ 557802 w 1572285"/>
                <a:gd name="connsiteY21" fmla="*/ 944594 h 944594"/>
                <a:gd name="connsiteX22" fmla="*/ 564332 w 1572285"/>
                <a:gd name="connsiteY22" fmla="*/ 844990 h 944594"/>
                <a:gd name="connsiteX23" fmla="*/ 1530035 w 1572285"/>
                <a:gd name="connsiteY23" fmla="*/ 935525 h 944594"/>
                <a:gd name="connsiteX24" fmla="*/ 1572285 w 1572285"/>
                <a:gd name="connsiteY24" fmla="*/ 190123 h 944594"/>
                <a:gd name="connsiteX25" fmla="*/ 1189021 w 1572285"/>
                <a:gd name="connsiteY25" fmla="*/ 156927 h 944594"/>
                <a:gd name="connsiteX26" fmla="*/ 1007952 w 1572285"/>
                <a:gd name="connsiteY26" fmla="*/ 141837 h 944594"/>
                <a:gd name="connsiteX27" fmla="*/ 908364 w 1572285"/>
                <a:gd name="connsiteY27" fmla="*/ 138820 h 944594"/>
                <a:gd name="connsiteX28" fmla="*/ 742384 w 1572285"/>
                <a:gd name="connsiteY28" fmla="*/ 111659 h 944594"/>
                <a:gd name="connsiteX29" fmla="*/ 597528 w 1572285"/>
                <a:gd name="connsiteY29" fmla="*/ 93552 h 944594"/>
                <a:gd name="connsiteX30" fmla="*/ 27160 w 1572285"/>
                <a:gd name="connsiteY30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71625 w 1574500"/>
                <a:gd name="connsiteY4" fmla="*/ 374210 h 944594"/>
                <a:gd name="connsiteX5" fmla="*/ 95767 w 1574500"/>
                <a:gd name="connsiteY5" fmla="*/ 422495 h 944594"/>
                <a:gd name="connsiteX6" fmla="*/ 134999 w 1574500"/>
                <a:gd name="connsiteY6" fmla="*/ 455691 h 944594"/>
                <a:gd name="connsiteX7" fmla="*/ 165177 w 1574500"/>
                <a:gd name="connsiteY7" fmla="*/ 485869 h 944594"/>
                <a:gd name="connsiteX8" fmla="*/ 138017 w 1574500"/>
                <a:gd name="connsiteY8" fmla="*/ 567350 h 944594"/>
                <a:gd name="connsiteX9" fmla="*/ 147070 w 1574500"/>
                <a:gd name="connsiteY9" fmla="*/ 618653 h 944594"/>
                <a:gd name="connsiteX10" fmla="*/ 113874 w 1574500"/>
                <a:gd name="connsiteY10" fmla="*/ 645814 h 944594"/>
                <a:gd name="connsiteX11" fmla="*/ 119910 w 1574500"/>
                <a:gd name="connsiteY11" fmla="*/ 679010 h 944594"/>
                <a:gd name="connsiteX12" fmla="*/ 192337 w 1574500"/>
                <a:gd name="connsiteY12" fmla="*/ 675992 h 944594"/>
                <a:gd name="connsiteX13" fmla="*/ 210444 w 1574500"/>
                <a:gd name="connsiteY13" fmla="*/ 739366 h 944594"/>
                <a:gd name="connsiteX14" fmla="*/ 216480 w 1574500"/>
                <a:gd name="connsiteY14" fmla="*/ 775580 h 944594"/>
                <a:gd name="connsiteX15" fmla="*/ 237605 w 1574500"/>
                <a:gd name="connsiteY15" fmla="*/ 817830 h 944594"/>
                <a:gd name="connsiteX16" fmla="*/ 237605 w 1574500"/>
                <a:gd name="connsiteY16" fmla="*/ 848008 h 944594"/>
                <a:gd name="connsiteX17" fmla="*/ 310032 w 1574500"/>
                <a:gd name="connsiteY17" fmla="*/ 935525 h 944594"/>
                <a:gd name="connsiteX18" fmla="*/ 406603 w 1574500"/>
                <a:gd name="connsiteY18" fmla="*/ 917418 h 944594"/>
                <a:gd name="connsiteX19" fmla="*/ 424710 w 1574500"/>
                <a:gd name="connsiteY19" fmla="*/ 938542 h 944594"/>
                <a:gd name="connsiteX20" fmla="*/ 509209 w 1574500"/>
                <a:gd name="connsiteY20" fmla="*/ 899311 h 944594"/>
                <a:gd name="connsiteX21" fmla="*/ 560017 w 1574500"/>
                <a:gd name="connsiteY21" fmla="*/ 944594 h 944594"/>
                <a:gd name="connsiteX22" fmla="*/ 566547 w 1574500"/>
                <a:gd name="connsiteY22" fmla="*/ 844990 h 944594"/>
                <a:gd name="connsiteX23" fmla="*/ 1532250 w 1574500"/>
                <a:gd name="connsiteY23" fmla="*/ 935525 h 944594"/>
                <a:gd name="connsiteX24" fmla="*/ 1574500 w 1574500"/>
                <a:gd name="connsiteY24" fmla="*/ 190123 h 944594"/>
                <a:gd name="connsiteX25" fmla="*/ 1191236 w 1574500"/>
                <a:gd name="connsiteY25" fmla="*/ 156927 h 944594"/>
                <a:gd name="connsiteX26" fmla="*/ 1010167 w 1574500"/>
                <a:gd name="connsiteY26" fmla="*/ 141837 h 944594"/>
                <a:gd name="connsiteX27" fmla="*/ 910579 w 1574500"/>
                <a:gd name="connsiteY27" fmla="*/ 138820 h 944594"/>
                <a:gd name="connsiteX28" fmla="*/ 744599 w 1574500"/>
                <a:gd name="connsiteY28" fmla="*/ 111659 h 944594"/>
                <a:gd name="connsiteX29" fmla="*/ 599743 w 1574500"/>
                <a:gd name="connsiteY29" fmla="*/ 93552 h 944594"/>
                <a:gd name="connsiteX30" fmla="*/ 29375 w 1574500"/>
                <a:gd name="connsiteY30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95767 w 1574500"/>
                <a:gd name="connsiteY4" fmla="*/ 422495 h 944594"/>
                <a:gd name="connsiteX5" fmla="*/ 134999 w 1574500"/>
                <a:gd name="connsiteY5" fmla="*/ 455691 h 944594"/>
                <a:gd name="connsiteX6" fmla="*/ 165177 w 1574500"/>
                <a:gd name="connsiteY6" fmla="*/ 485869 h 944594"/>
                <a:gd name="connsiteX7" fmla="*/ 138017 w 1574500"/>
                <a:gd name="connsiteY7" fmla="*/ 567350 h 944594"/>
                <a:gd name="connsiteX8" fmla="*/ 147070 w 1574500"/>
                <a:gd name="connsiteY8" fmla="*/ 618653 h 944594"/>
                <a:gd name="connsiteX9" fmla="*/ 113874 w 1574500"/>
                <a:gd name="connsiteY9" fmla="*/ 645814 h 944594"/>
                <a:gd name="connsiteX10" fmla="*/ 119910 w 1574500"/>
                <a:gd name="connsiteY10" fmla="*/ 679010 h 944594"/>
                <a:gd name="connsiteX11" fmla="*/ 192337 w 1574500"/>
                <a:gd name="connsiteY11" fmla="*/ 675992 h 944594"/>
                <a:gd name="connsiteX12" fmla="*/ 210444 w 1574500"/>
                <a:gd name="connsiteY12" fmla="*/ 739366 h 944594"/>
                <a:gd name="connsiteX13" fmla="*/ 216480 w 1574500"/>
                <a:gd name="connsiteY13" fmla="*/ 775580 h 944594"/>
                <a:gd name="connsiteX14" fmla="*/ 237605 w 1574500"/>
                <a:gd name="connsiteY14" fmla="*/ 817830 h 944594"/>
                <a:gd name="connsiteX15" fmla="*/ 237605 w 1574500"/>
                <a:gd name="connsiteY15" fmla="*/ 848008 h 944594"/>
                <a:gd name="connsiteX16" fmla="*/ 310032 w 1574500"/>
                <a:gd name="connsiteY16" fmla="*/ 935525 h 944594"/>
                <a:gd name="connsiteX17" fmla="*/ 406603 w 1574500"/>
                <a:gd name="connsiteY17" fmla="*/ 917418 h 944594"/>
                <a:gd name="connsiteX18" fmla="*/ 424710 w 1574500"/>
                <a:gd name="connsiteY18" fmla="*/ 938542 h 944594"/>
                <a:gd name="connsiteX19" fmla="*/ 509209 w 1574500"/>
                <a:gd name="connsiteY19" fmla="*/ 899311 h 944594"/>
                <a:gd name="connsiteX20" fmla="*/ 560017 w 1574500"/>
                <a:gd name="connsiteY20" fmla="*/ 944594 h 944594"/>
                <a:gd name="connsiteX21" fmla="*/ 566547 w 1574500"/>
                <a:gd name="connsiteY21" fmla="*/ 844990 h 944594"/>
                <a:gd name="connsiteX22" fmla="*/ 1532250 w 1574500"/>
                <a:gd name="connsiteY22" fmla="*/ 935525 h 944594"/>
                <a:gd name="connsiteX23" fmla="*/ 1574500 w 1574500"/>
                <a:gd name="connsiteY23" fmla="*/ 190123 h 944594"/>
                <a:gd name="connsiteX24" fmla="*/ 1191236 w 1574500"/>
                <a:gd name="connsiteY24" fmla="*/ 156927 h 944594"/>
                <a:gd name="connsiteX25" fmla="*/ 1010167 w 1574500"/>
                <a:gd name="connsiteY25" fmla="*/ 141837 h 944594"/>
                <a:gd name="connsiteX26" fmla="*/ 910579 w 1574500"/>
                <a:gd name="connsiteY26" fmla="*/ 138820 h 944594"/>
                <a:gd name="connsiteX27" fmla="*/ 744599 w 1574500"/>
                <a:gd name="connsiteY27" fmla="*/ 111659 h 944594"/>
                <a:gd name="connsiteX28" fmla="*/ 599743 w 1574500"/>
                <a:gd name="connsiteY28" fmla="*/ 93552 h 944594"/>
                <a:gd name="connsiteX29" fmla="*/ 29375 w 1574500"/>
                <a:gd name="connsiteY29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95767 w 1574500"/>
                <a:gd name="connsiteY4" fmla="*/ 422495 h 944594"/>
                <a:gd name="connsiteX5" fmla="*/ 165177 w 1574500"/>
                <a:gd name="connsiteY5" fmla="*/ 485869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65177 w 1574500"/>
                <a:gd name="connsiteY5" fmla="*/ 485869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32705 w 1574500"/>
                <a:gd name="connsiteY7" fmla="*/ 61866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32705 w 1574500"/>
                <a:gd name="connsiteY7" fmla="*/ 61866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27946 w 1574500"/>
                <a:gd name="connsiteY14" fmla="*/ 874216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52209"/>
                <a:gd name="connsiteX1" fmla="*/ 26357 w 1574500"/>
                <a:gd name="connsiteY1" fmla="*/ 63374 h 952209"/>
                <a:gd name="connsiteX2" fmla="*/ 2215 w 1574500"/>
                <a:gd name="connsiteY2" fmla="*/ 129766 h 952209"/>
                <a:gd name="connsiteX3" fmla="*/ 0 w 1574500"/>
                <a:gd name="connsiteY3" fmla="*/ 308931 h 952209"/>
                <a:gd name="connsiteX4" fmla="*/ 86191 w 1574500"/>
                <a:gd name="connsiteY4" fmla="*/ 429646 h 952209"/>
                <a:gd name="connsiteX5" fmla="*/ 148421 w 1574500"/>
                <a:gd name="connsiteY5" fmla="*/ 485877 h 952209"/>
                <a:gd name="connsiteX6" fmla="*/ 123656 w 1574500"/>
                <a:gd name="connsiteY6" fmla="*/ 567360 h 952209"/>
                <a:gd name="connsiteX7" fmla="*/ 132705 w 1574500"/>
                <a:gd name="connsiteY7" fmla="*/ 618663 h 952209"/>
                <a:gd name="connsiteX8" fmla="*/ 113874 w 1574500"/>
                <a:gd name="connsiteY8" fmla="*/ 645814 h 952209"/>
                <a:gd name="connsiteX9" fmla="*/ 119910 w 1574500"/>
                <a:gd name="connsiteY9" fmla="*/ 679010 h 952209"/>
                <a:gd name="connsiteX10" fmla="*/ 192337 w 1574500"/>
                <a:gd name="connsiteY10" fmla="*/ 675992 h 952209"/>
                <a:gd name="connsiteX11" fmla="*/ 210444 w 1574500"/>
                <a:gd name="connsiteY11" fmla="*/ 739366 h 952209"/>
                <a:gd name="connsiteX12" fmla="*/ 216480 w 1574500"/>
                <a:gd name="connsiteY12" fmla="*/ 775580 h 952209"/>
                <a:gd name="connsiteX13" fmla="*/ 237605 w 1574500"/>
                <a:gd name="connsiteY13" fmla="*/ 817830 h 952209"/>
                <a:gd name="connsiteX14" fmla="*/ 227946 w 1574500"/>
                <a:gd name="connsiteY14" fmla="*/ 874216 h 952209"/>
                <a:gd name="connsiteX15" fmla="*/ 312230 w 1574500"/>
                <a:gd name="connsiteY15" fmla="*/ 952209 h 952209"/>
                <a:gd name="connsiteX16" fmla="*/ 406603 w 1574500"/>
                <a:gd name="connsiteY16" fmla="*/ 917418 h 952209"/>
                <a:gd name="connsiteX17" fmla="*/ 424710 w 1574500"/>
                <a:gd name="connsiteY17" fmla="*/ 938542 h 952209"/>
                <a:gd name="connsiteX18" fmla="*/ 509209 w 1574500"/>
                <a:gd name="connsiteY18" fmla="*/ 899311 h 952209"/>
                <a:gd name="connsiteX19" fmla="*/ 560017 w 1574500"/>
                <a:gd name="connsiteY19" fmla="*/ 944594 h 952209"/>
                <a:gd name="connsiteX20" fmla="*/ 566547 w 1574500"/>
                <a:gd name="connsiteY20" fmla="*/ 844990 h 952209"/>
                <a:gd name="connsiteX21" fmla="*/ 1532250 w 1574500"/>
                <a:gd name="connsiteY21" fmla="*/ 935525 h 952209"/>
                <a:gd name="connsiteX22" fmla="*/ 1574500 w 1574500"/>
                <a:gd name="connsiteY22" fmla="*/ 190123 h 952209"/>
                <a:gd name="connsiteX23" fmla="*/ 1191236 w 1574500"/>
                <a:gd name="connsiteY23" fmla="*/ 156927 h 952209"/>
                <a:gd name="connsiteX24" fmla="*/ 1010167 w 1574500"/>
                <a:gd name="connsiteY24" fmla="*/ 141837 h 952209"/>
                <a:gd name="connsiteX25" fmla="*/ 910579 w 1574500"/>
                <a:gd name="connsiteY25" fmla="*/ 138820 h 952209"/>
                <a:gd name="connsiteX26" fmla="*/ 744599 w 1574500"/>
                <a:gd name="connsiteY26" fmla="*/ 111659 h 952209"/>
                <a:gd name="connsiteX27" fmla="*/ 599743 w 1574500"/>
                <a:gd name="connsiteY27" fmla="*/ 93552 h 952209"/>
                <a:gd name="connsiteX28" fmla="*/ 29375 w 1574500"/>
                <a:gd name="connsiteY28" fmla="*/ 0 h 952209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406603 w 1574500"/>
                <a:gd name="connsiteY16" fmla="*/ 917418 h 952845"/>
                <a:gd name="connsiteX17" fmla="*/ 455399 w 1574500"/>
                <a:gd name="connsiteY17" fmla="*/ 952845 h 952845"/>
                <a:gd name="connsiteX18" fmla="*/ 509209 w 1574500"/>
                <a:gd name="connsiteY18" fmla="*/ 899311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396844 w 1574500"/>
                <a:gd name="connsiteY16" fmla="*/ 938866 h 952845"/>
                <a:gd name="connsiteX17" fmla="*/ 455399 w 1574500"/>
                <a:gd name="connsiteY17" fmla="*/ 952845 h 952845"/>
                <a:gd name="connsiteX18" fmla="*/ 509209 w 1574500"/>
                <a:gd name="connsiteY18" fmla="*/ 899311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396844 w 1574500"/>
                <a:gd name="connsiteY16" fmla="*/ 938866 h 952845"/>
                <a:gd name="connsiteX17" fmla="*/ 455399 w 1574500"/>
                <a:gd name="connsiteY17" fmla="*/ 952845 h 952845"/>
                <a:gd name="connsiteX18" fmla="*/ 513669 w 1574500"/>
                <a:gd name="connsiteY18" fmla="*/ 904089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4500" h="952845">
                  <a:moveTo>
                    <a:pt x="29375" y="0"/>
                  </a:moveTo>
                  <a:lnTo>
                    <a:pt x="26357" y="63374"/>
                  </a:lnTo>
                  <a:lnTo>
                    <a:pt x="2215" y="129766"/>
                  </a:lnTo>
                  <a:cubicBezTo>
                    <a:pt x="1477" y="189488"/>
                    <a:pt x="738" y="249209"/>
                    <a:pt x="0" y="308931"/>
                  </a:cubicBezTo>
                  <a:lnTo>
                    <a:pt x="86191" y="429646"/>
                  </a:lnTo>
                  <a:lnTo>
                    <a:pt x="148421" y="485877"/>
                  </a:lnTo>
                  <a:lnTo>
                    <a:pt x="123656" y="567360"/>
                  </a:lnTo>
                  <a:lnTo>
                    <a:pt x="132705" y="618663"/>
                  </a:lnTo>
                  <a:lnTo>
                    <a:pt x="113874" y="645814"/>
                  </a:lnTo>
                  <a:lnTo>
                    <a:pt x="119910" y="679010"/>
                  </a:lnTo>
                  <a:lnTo>
                    <a:pt x="192337" y="675992"/>
                  </a:lnTo>
                  <a:lnTo>
                    <a:pt x="210444" y="739366"/>
                  </a:lnTo>
                  <a:lnTo>
                    <a:pt x="216480" y="775580"/>
                  </a:lnTo>
                  <a:lnTo>
                    <a:pt x="237605" y="817830"/>
                  </a:lnTo>
                  <a:lnTo>
                    <a:pt x="227946" y="874216"/>
                  </a:lnTo>
                  <a:lnTo>
                    <a:pt x="312230" y="952209"/>
                  </a:lnTo>
                  <a:lnTo>
                    <a:pt x="396844" y="938866"/>
                  </a:lnTo>
                  <a:lnTo>
                    <a:pt x="455399" y="952845"/>
                  </a:lnTo>
                  <a:lnTo>
                    <a:pt x="513669" y="904089"/>
                  </a:lnTo>
                  <a:lnTo>
                    <a:pt x="560017" y="944594"/>
                  </a:lnTo>
                  <a:lnTo>
                    <a:pt x="566547" y="844990"/>
                  </a:lnTo>
                  <a:lnTo>
                    <a:pt x="1532250" y="935525"/>
                  </a:lnTo>
                  <a:lnTo>
                    <a:pt x="1574500" y="190123"/>
                  </a:lnTo>
                  <a:lnTo>
                    <a:pt x="1191236" y="156927"/>
                  </a:lnTo>
                  <a:lnTo>
                    <a:pt x="1010167" y="141837"/>
                  </a:lnTo>
                  <a:lnTo>
                    <a:pt x="910579" y="138820"/>
                  </a:lnTo>
                  <a:lnTo>
                    <a:pt x="744599" y="111659"/>
                  </a:lnTo>
                  <a:lnTo>
                    <a:pt x="599743" y="93552"/>
                  </a:lnTo>
                  <a:lnTo>
                    <a:pt x="29375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827641" y="1746513"/>
              <a:ext cx="910918" cy="542637"/>
            </a:xfrm>
            <a:custGeom>
              <a:avLst/>
              <a:gdLst>
                <a:gd name="connsiteX0" fmla="*/ 27160 w 1001916"/>
                <a:gd name="connsiteY0" fmla="*/ 18107 h 597529"/>
                <a:gd name="connsiteX1" fmla="*/ 0 w 1001916"/>
                <a:gd name="connsiteY1" fmla="*/ 597529 h 597529"/>
                <a:gd name="connsiteX2" fmla="*/ 998899 w 1001916"/>
                <a:gd name="connsiteY2" fmla="*/ 588475 h 597529"/>
                <a:gd name="connsiteX3" fmla="*/ 1001916 w 1001916"/>
                <a:gd name="connsiteY3" fmla="*/ 537172 h 597529"/>
                <a:gd name="connsiteX4" fmla="*/ 974756 w 1001916"/>
                <a:gd name="connsiteY4" fmla="*/ 416459 h 597529"/>
                <a:gd name="connsiteX5" fmla="*/ 971738 w 1001916"/>
                <a:gd name="connsiteY5" fmla="*/ 316871 h 597529"/>
                <a:gd name="connsiteX6" fmla="*/ 932506 w 1001916"/>
                <a:gd name="connsiteY6" fmla="*/ 223319 h 597529"/>
                <a:gd name="connsiteX7" fmla="*/ 905346 w 1001916"/>
                <a:gd name="connsiteY7" fmla="*/ 196158 h 597529"/>
                <a:gd name="connsiteX8" fmla="*/ 911382 w 1001916"/>
                <a:gd name="connsiteY8" fmla="*/ 78463 h 597529"/>
                <a:gd name="connsiteX9" fmla="*/ 878186 w 1001916"/>
                <a:gd name="connsiteY9" fmla="*/ 0 h 597529"/>
                <a:gd name="connsiteX10" fmla="*/ 485869 w 1001916"/>
                <a:gd name="connsiteY10" fmla="*/ 27160 h 597529"/>
                <a:gd name="connsiteX11" fmla="*/ 350067 w 1001916"/>
                <a:gd name="connsiteY11" fmla="*/ 30178 h 597529"/>
                <a:gd name="connsiteX12" fmla="*/ 27160 w 1001916"/>
                <a:gd name="connsiteY12" fmla="*/ 18107 h 5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1916" h="597529">
                  <a:moveTo>
                    <a:pt x="27160" y="18107"/>
                  </a:moveTo>
                  <a:lnTo>
                    <a:pt x="0" y="597529"/>
                  </a:lnTo>
                  <a:lnTo>
                    <a:pt x="998899" y="588475"/>
                  </a:lnTo>
                  <a:lnTo>
                    <a:pt x="1001916" y="537172"/>
                  </a:lnTo>
                  <a:lnTo>
                    <a:pt x="974756" y="416459"/>
                  </a:lnTo>
                  <a:lnTo>
                    <a:pt x="971738" y="316871"/>
                  </a:lnTo>
                  <a:lnTo>
                    <a:pt x="932506" y="223319"/>
                  </a:lnTo>
                  <a:lnTo>
                    <a:pt x="905346" y="196158"/>
                  </a:lnTo>
                  <a:lnTo>
                    <a:pt x="911382" y="78463"/>
                  </a:lnTo>
                  <a:lnTo>
                    <a:pt x="878186" y="0"/>
                  </a:lnTo>
                  <a:lnTo>
                    <a:pt x="485869" y="27160"/>
                  </a:lnTo>
                  <a:lnTo>
                    <a:pt x="350067" y="30178"/>
                  </a:lnTo>
                  <a:lnTo>
                    <a:pt x="27160" y="1810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800212" y="2273275"/>
              <a:ext cx="998979" cy="591705"/>
            </a:xfrm>
            <a:custGeom>
              <a:avLst/>
              <a:gdLst>
                <a:gd name="connsiteX0" fmla="*/ 36214 w 1095470"/>
                <a:gd name="connsiteY0" fmla="*/ 12071 h 636760"/>
                <a:gd name="connsiteX1" fmla="*/ 0 w 1095470"/>
                <a:gd name="connsiteY1" fmla="*/ 555279 h 636760"/>
                <a:gd name="connsiteX2" fmla="*/ 437584 w 1095470"/>
                <a:gd name="connsiteY2" fmla="*/ 570368 h 636760"/>
                <a:gd name="connsiteX3" fmla="*/ 642796 w 1095470"/>
                <a:gd name="connsiteY3" fmla="*/ 567350 h 636760"/>
                <a:gd name="connsiteX4" fmla="*/ 772563 w 1095470"/>
                <a:gd name="connsiteY4" fmla="*/ 564333 h 636760"/>
                <a:gd name="connsiteX5" fmla="*/ 811794 w 1095470"/>
                <a:gd name="connsiteY5" fmla="*/ 570368 h 636760"/>
                <a:gd name="connsiteX6" fmla="*/ 863097 w 1095470"/>
                <a:gd name="connsiteY6" fmla="*/ 588475 h 636760"/>
                <a:gd name="connsiteX7" fmla="*/ 923454 w 1095470"/>
                <a:gd name="connsiteY7" fmla="*/ 567350 h 636760"/>
                <a:gd name="connsiteX8" fmla="*/ 974757 w 1095470"/>
                <a:gd name="connsiteY8" fmla="*/ 588475 h 636760"/>
                <a:gd name="connsiteX9" fmla="*/ 989846 w 1095470"/>
                <a:gd name="connsiteY9" fmla="*/ 609600 h 636760"/>
                <a:gd name="connsiteX10" fmla="*/ 1035113 w 1095470"/>
                <a:gd name="connsiteY10" fmla="*/ 603564 h 636760"/>
                <a:gd name="connsiteX11" fmla="*/ 1095470 w 1095470"/>
                <a:gd name="connsiteY11" fmla="*/ 636760 h 636760"/>
                <a:gd name="connsiteX12" fmla="*/ 1086416 w 1095470"/>
                <a:gd name="connsiteY12" fmla="*/ 585457 h 636760"/>
                <a:gd name="connsiteX13" fmla="*/ 1095470 w 1095470"/>
                <a:gd name="connsiteY13" fmla="*/ 528119 h 636760"/>
                <a:gd name="connsiteX14" fmla="*/ 1077363 w 1095470"/>
                <a:gd name="connsiteY14" fmla="*/ 461727 h 636760"/>
                <a:gd name="connsiteX15" fmla="*/ 1065291 w 1095470"/>
                <a:gd name="connsiteY15" fmla="*/ 111659 h 636760"/>
                <a:gd name="connsiteX16" fmla="*/ 1020024 w 1095470"/>
                <a:gd name="connsiteY16" fmla="*/ 81481 h 636760"/>
                <a:gd name="connsiteX17" fmla="*/ 1023042 w 1095470"/>
                <a:gd name="connsiteY17" fmla="*/ 45267 h 636760"/>
                <a:gd name="connsiteX18" fmla="*/ 1032095 w 1095470"/>
                <a:gd name="connsiteY18" fmla="*/ 0 h 636760"/>
                <a:gd name="connsiteX19" fmla="*/ 36214 w 1095470"/>
                <a:gd name="connsiteY19" fmla="*/ 12071 h 636760"/>
                <a:gd name="connsiteX0" fmla="*/ 26691 w 1095470"/>
                <a:gd name="connsiteY0" fmla="*/ 4928 h 636760"/>
                <a:gd name="connsiteX1" fmla="*/ 0 w 1095470"/>
                <a:gd name="connsiteY1" fmla="*/ 555279 h 636760"/>
                <a:gd name="connsiteX2" fmla="*/ 437584 w 1095470"/>
                <a:gd name="connsiteY2" fmla="*/ 570368 h 636760"/>
                <a:gd name="connsiteX3" fmla="*/ 642796 w 1095470"/>
                <a:gd name="connsiteY3" fmla="*/ 567350 h 636760"/>
                <a:gd name="connsiteX4" fmla="*/ 772563 w 1095470"/>
                <a:gd name="connsiteY4" fmla="*/ 564333 h 636760"/>
                <a:gd name="connsiteX5" fmla="*/ 811794 w 1095470"/>
                <a:gd name="connsiteY5" fmla="*/ 570368 h 636760"/>
                <a:gd name="connsiteX6" fmla="*/ 863097 w 1095470"/>
                <a:gd name="connsiteY6" fmla="*/ 588475 h 636760"/>
                <a:gd name="connsiteX7" fmla="*/ 923454 w 1095470"/>
                <a:gd name="connsiteY7" fmla="*/ 567350 h 636760"/>
                <a:gd name="connsiteX8" fmla="*/ 974757 w 1095470"/>
                <a:gd name="connsiteY8" fmla="*/ 588475 h 636760"/>
                <a:gd name="connsiteX9" fmla="*/ 989846 w 1095470"/>
                <a:gd name="connsiteY9" fmla="*/ 609600 h 636760"/>
                <a:gd name="connsiteX10" fmla="*/ 1035113 w 1095470"/>
                <a:gd name="connsiteY10" fmla="*/ 603564 h 636760"/>
                <a:gd name="connsiteX11" fmla="*/ 1095470 w 1095470"/>
                <a:gd name="connsiteY11" fmla="*/ 636760 h 636760"/>
                <a:gd name="connsiteX12" fmla="*/ 1086416 w 1095470"/>
                <a:gd name="connsiteY12" fmla="*/ 585457 h 636760"/>
                <a:gd name="connsiteX13" fmla="*/ 1095470 w 1095470"/>
                <a:gd name="connsiteY13" fmla="*/ 528119 h 636760"/>
                <a:gd name="connsiteX14" fmla="*/ 1077363 w 1095470"/>
                <a:gd name="connsiteY14" fmla="*/ 461727 h 636760"/>
                <a:gd name="connsiteX15" fmla="*/ 1065291 w 1095470"/>
                <a:gd name="connsiteY15" fmla="*/ 111659 h 636760"/>
                <a:gd name="connsiteX16" fmla="*/ 1020024 w 1095470"/>
                <a:gd name="connsiteY16" fmla="*/ 81481 h 636760"/>
                <a:gd name="connsiteX17" fmla="*/ 1023042 w 1095470"/>
                <a:gd name="connsiteY17" fmla="*/ 45267 h 636760"/>
                <a:gd name="connsiteX18" fmla="*/ 1032095 w 1095470"/>
                <a:gd name="connsiteY18" fmla="*/ 0 h 636760"/>
                <a:gd name="connsiteX19" fmla="*/ 26691 w 1095470"/>
                <a:gd name="connsiteY19" fmla="*/ 4928 h 636760"/>
                <a:gd name="connsiteX0" fmla="*/ 26691 w 1095470"/>
                <a:gd name="connsiteY0" fmla="*/ 16837 h 648669"/>
                <a:gd name="connsiteX1" fmla="*/ 0 w 1095470"/>
                <a:gd name="connsiteY1" fmla="*/ 567188 h 648669"/>
                <a:gd name="connsiteX2" fmla="*/ 437584 w 1095470"/>
                <a:gd name="connsiteY2" fmla="*/ 582277 h 648669"/>
                <a:gd name="connsiteX3" fmla="*/ 642796 w 1095470"/>
                <a:gd name="connsiteY3" fmla="*/ 579259 h 648669"/>
                <a:gd name="connsiteX4" fmla="*/ 772563 w 1095470"/>
                <a:gd name="connsiteY4" fmla="*/ 576242 h 648669"/>
                <a:gd name="connsiteX5" fmla="*/ 811794 w 1095470"/>
                <a:gd name="connsiteY5" fmla="*/ 582277 h 648669"/>
                <a:gd name="connsiteX6" fmla="*/ 863097 w 1095470"/>
                <a:gd name="connsiteY6" fmla="*/ 600384 h 648669"/>
                <a:gd name="connsiteX7" fmla="*/ 923454 w 1095470"/>
                <a:gd name="connsiteY7" fmla="*/ 579259 h 648669"/>
                <a:gd name="connsiteX8" fmla="*/ 974757 w 1095470"/>
                <a:gd name="connsiteY8" fmla="*/ 600384 h 648669"/>
                <a:gd name="connsiteX9" fmla="*/ 989846 w 1095470"/>
                <a:gd name="connsiteY9" fmla="*/ 621509 h 648669"/>
                <a:gd name="connsiteX10" fmla="*/ 1035113 w 1095470"/>
                <a:gd name="connsiteY10" fmla="*/ 615473 h 648669"/>
                <a:gd name="connsiteX11" fmla="*/ 1095470 w 1095470"/>
                <a:gd name="connsiteY11" fmla="*/ 648669 h 648669"/>
                <a:gd name="connsiteX12" fmla="*/ 1086416 w 1095470"/>
                <a:gd name="connsiteY12" fmla="*/ 597366 h 648669"/>
                <a:gd name="connsiteX13" fmla="*/ 1095470 w 1095470"/>
                <a:gd name="connsiteY13" fmla="*/ 540028 h 648669"/>
                <a:gd name="connsiteX14" fmla="*/ 1077363 w 1095470"/>
                <a:gd name="connsiteY14" fmla="*/ 473636 h 648669"/>
                <a:gd name="connsiteX15" fmla="*/ 1065291 w 1095470"/>
                <a:gd name="connsiteY15" fmla="*/ 123568 h 648669"/>
                <a:gd name="connsiteX16" fmla="*/ 1020024 w 1095470"/>
                <a:gd name="connsiteY16" fmla="*/ 93390 h 648669"/>
                <a:gd name="connsiteX17" fmla="*/ 1023042 w 1095470"/>
                <a:gd name="connsiteY17" fmla="*/ 57176 h 648669"/>
                <a:gd name="connsiteX18" fmla="*/ 1034566 w 1095470"/>
                <a:gd name="connsiteY18" fmla="*/ 0 h 648669"/>
                <a:gd name="connsiteX19" fmla="*/ 26691 w 1095470"/>
                <a:gd name="connsiteY19" fmla="*/ 16837 h 648669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65291 w 1095470"/>
                <a:gd name="connsiteY15" fmla="*/ 125951 h 651052"/>
                <a:gd name="connsiteX16" fmla="*/ 1020024 w 1095470"/>
                <a:gd name="connsiteY16" fmla="*/ 95773 h 651052"/>
                <a:gd name="connsiteX17" fmla="*/ 1023042 w 1095470"/>
                <a:gd name="connsiteY17" fmla="*/ 59559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65291 w 1095470"/>
                <a:gd name="connsiteY15" fmla="*/ 125951 h 651052"/>
                <a:gd name="connsiteX16" fmla="*/ 1020024 w 1095470"/>
                <a:gd name="connsiteY16" fmla="*/ 95773 h 651052"/>
                <a:gd name="connsiteX17" fmla="*/ 1035038 w 1095470"/>
                <a:gd name="connsiteY17" fmla="*/ 59575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77291 w 1095470"/>
                <a:gd name="connsiteY15" fmla="*/ 125985 h 651052"/>
                <a:gd name="connsiteX16" fmla="*/ 1020024 w 1095470"/>
                <a:gd name="connsiteY16" fmla="*/ 95773 h 651052"/>
                <a:gd name="connsiteX17" fmla="*/ 1035038 w 1095470"/>
                <a:gd name="connsiteY17" fmla="*/ 59575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8889"/>
                <a:gd name="connsiteY0" fmla="*/ 19220 h 651052"/>
                <a:gd name="connsiteX1" fmla="*/ 0 w 1098889"/>
                <a:gd name="connsiteY1" fmla="*/ 569571 h 651052"/>
                <a:gd name="connsiteX2" fmla="*/ 437584 w 1098889"/>
                <a:gd name="connsiteY2" fmla="*/ 584660 h 651052"/>
                <a:gd name="connsiteX3" fmla="*/ 642796 w 1098889"/>
                <a:gd name="connsiteY3" fmla="*/ 581642 h 651052"/>
                <a:gd name="connsiteX4" fmla="*/ 772563 w 1098889"/>
                <a:gd name="connsiteY4" fmla="*/ 578625 h 651052"/>
                <a:gd name="connsiteX5" fmla="*/ 811794 w 1098889"/>
                <a:gd name="connsiteY5" fmla="*/ 584660 h 651052"/>
                <a:gd name="connsiteX6" fmla="*/ 863097 w 1098889"/>
                <a:gd name="connsiteY6" fmla="*/ 602767 h 651052"/>
                <a:gd name="connsiteX7" fmla="*/ 923454 w 1098889"/>
                <a:gd name="connsiteY7" fmla="*/ 581642 h 651052"/>
                <a:gd name="connsiteX8" fmla="*/ 974757 w 1098889"/>
                <a:gd name="connsiteY8" fmla="*/ 602767 h 651052"/>
                <a:gd name="connsiteX9" fmla="*/ 989846 w 1098889"/>
                <a:gd name="connsiteY9" fmla="*/ 623892 h 651052"/>
                <a:gd name="connsiteX10" fmla="*/ 1035113 w 1098889"/>
                <a:gd name="connsiteY10" fmla="*/ 617856 h 651052"/>
                <a:gd name="connsiteX11" fmla="*/ 1095470 w 1098889"/>
                <a:gd name="connsiteY11" fmla="*/ 651052 h 651052"/>
                <a:gd name="connsiteX12" fmla="*/ 1086416 w 1098889"/>
                <a:gd name="connsiteY12" fmla="*/ 599749 h 651052"/>
                <a:gd name="connsiteX13" fmla="*/ 1095470 w 1098889"/>
                <a:gd name="connsiteY13" fmla="*/ 542411 h 651052"/>
                <a:gd name="connsiteX14" fmla="*/ 1098889 w 1098889"/>
                <a:gd name="connsiteY14" fmla="*/ 476148 h 651052"/>
                <a:gd name="connsiteX15" fmla="*/ 1077291 w 1098889"/>
                <a:gd name="connsiteY15" fmla="*/ 125985 h 651052"/>
                <a:gd name="connsiteX16" fmla="*/ 1020024 w 1098889"/>
                <a:gd name="connsiteY16" fmla="*/ 95773 h 651052"/>
                <a:gd name="connsiteX17" fmla="*/ 1035038 w 1098889"/>
                <a:gd name="connsiteY17" fmla="*/ 59575 h 651052"/>
                <a:gd name="connsiteX18" fmla="*/ 1044182 w 1098889"/>
                <a:gd name="connsiteY18" fmla="*/ 0 h 651052"/>
                <a:gd name="connsiteX19" fmla="*/ 26691 w 1098889"/>
                <a:gd name="connsiteY19" fmla="*/ 19220 h 65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8889" h="651052">
                  <a:moveTo>
                    <a:pt x="26691" y="19220"/>
                  </a:moveTo>
                  <a:lnTo>
                    <a:pt x="0" y="569571"/>
                  </a:lnTo>
                  <a:lnTo>
                    <a:pt x="437584" y="584660"/>
                  </a:lnTo>
                  <a:lnTo>
                    <a:pt x="642796" y="581642"/>
                  </a:lnTo>
                  <a:lnTo>
                    <a:pt x="772563" y="578625"/>
                  </a:lnTo>
                  <a:lnTo>
                    <a:pt x="811794" y="584660"/>
                  </a:lnTo>
                  <a:lnTo>
                    <a:pt x="863097" y="602767"/>
                  </a:lnTo>
                  <a:lnTo>
                    <a:pt x="923454" y="581642"/>
                  </a:lnTo>
                  <a:lnTo>
                    <a:pt x="974757" y="602767"/>
                  </a:lnTo>
                  <a:lnTo>
                    <a:pt x="989846" y="623892"/>
                  </a:lnTo>
                  <a:lnTo>
                    <a:pt x="1035113" y="617856"/>
                  </a:lnTo>
                  <a:lnTo>
                    <a:pt x="1095470" y="651052"/>
                  </a:lnTo>
                  <a:lnTo>
                    <a:pt x="1086416" y="599749"/>
                  </a:lnTo>
                  <a:lnTo>
                    <a:pt x="1095470" y="542411"/>
                  </a:lnTo>
                  <a:lnTo>
                    <a:pt x="1098889" y="476148"/>
                  </a:lnTo>
                  <a:lnTo>
                    <a:pt x="1077291" y="125985"/>
                  </a:lnTo>
                  <a:lnTo>
                    <a:pt x="1020024" y="95773"/>
                  </a:lnTo>
                  <a:lnTo>
                    <a:pt x="1035038" y="59575"/>
                  </a:lnTo>
                  <a:lnTo>
                    <a:pt x="1044182" y="0"/>
                  </a:lnTo>
                  <a:lnTo>
                    <a:pt x="26691" y="1922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88663" y="2788491"/>
              <a:ext cx="1180874" cy="523876"/>
            </a:xfrm>
            <a:custGeom>
              <a:avLst/>
              <a:gdLst>
                <a:gd name="connsiteX0" fmla="*/ 9054 w 1297663"/>
                <a:gd name="connsiteY0" fmla="*/ 0 h 567350"/>
                <a:gd name="connsiteX1" fmla="*/ 0 w 1297663"/>
                <a:gd name="connsiteY1" fmla="*/ 377227 h 567350"/>
                <a:gd name="connsiteX2" fmla="*/ 298764 w 1297663"/>
                <a:gd name="connsiteY2" fmla="*/ 404388 h 567350"/>
                <a:gd name="connsiteX3" fmla="*/ 301782 w 1297663"/>
                <a:gd name="connsiteY3" fmla="*/ 567350 h 567350"/>
                <a:gd name="connsiteX4" fmla="*/ 754455 w 1297663"/>
                <a:gd name="connsiteY4" fmla="*/ 555279 h 567350"/>
                <a:gd name="connsiteX5" fmla="*/ 838955 w 1297663"/>
                <a:gd name="connsiteY5" fmla="*/ 555279 h 567350"/>
                <a:gd name="connsiteX6" fmla="*/ 1219200 w 1297663"/>
                <a:gd name="connsiteY6" fmla="*/ 534154 h 567350"/>
                <a:gd name="connsiteX7" fmla="*/ 1282574 w 1297663"/>
                <a:gd name="connsiteY7" fmla="*/ 534154 h 567350"/>
                <a:gd name="connsiteX8" fmla="*/ 1297663 w 1297663"/>
                <a:gd name="connsiteY8" fmla="*/ 534154 h 567350"/>
                <a:gd name="connsiteX9" fmla="*/ 1249378 w 1297663"/>
                <a:gd name="connsiteY9" fmla="*/ 467762 h 567350"/>
                <a:gd name="connsiteX10" fmla="*/ 1222218 w 1297663"/>
                <a:gd name="connsiteY10" fmla="*/ 413441 h 567350"/>
                <a:gd name="connsiteX11" fmla="*/ 1222218 w 1297663"/>
                <a:gd name="connsiteY11" fmla="*/ 334978 h 567350"/>
                <a:gd name="connsiteX12" fmla="*/ 1201093 w 1297663"/>
                <a:gd name="connsiteY12" fmla="*/ 283675 h 567350"/>
                <a:gd name="connsiteX13" fmla="*/ 1201093 w 1297663"/>
                <a:gd name="connsiteY13" fmla="*/ 256515 h 567350"/>
                <a:gd name="connsiteX14" fmla="*/ 1173933 w 1297663"/>
                <a:gd name="connsiteY14" fmla="*/ 229354 h 567350"/>
                <a:gd name="connsiteX15" fmla="*/ 1170915 w 1297663"/>
                <a:gd name="connsiteY15" fmla="*/ 202194 h 567350"/>
                <a:gd name="connsiteX16" fmla="*/ 1134701 w 1297663"/>
                <a:gd name="connsiteY16" fmla="*/ 147873 h 567350"/>
                <a:gd name="connsiteX17" fmla="*/ 1113576 w 1297663"/>
                <a:gd name="connsiteY17" fmla="*/ 75445 h 567350"/>
                <a:gd name="connsiteX18" fmla="*/ 1056238 w 1297663"/>
                <a:gd name="connsiteY18" fmla="*/ 45267 h 567350"/>
                <a:gd name="connsiteX19" fmla="*/ 1001917 w 1297663"/>
                <a:gd name="connsiteY19" fmla="*/ 48285 h 567350"/>
                <a:gd name="connsiteX20" fmla="*/ 983810 w 1297663"/>
                <a:gd name="connsiteY20" fmla="*/ 27160 h 567350"/>
                <a:gd name="connsiteX21" fmla="*/ 935525 w 1297663"/>
                <a:gd name="connsiteY21" fmla="*/ 9053 h 567350"/>
                <a:gd name="connsiteX22" fmla="*/ 872151 w 1297663"/>
                <a:gd name="connsiteY22" fmla="*/ 33196 h 567350"/>
                <a:gd name="connsiteX23" fmla="*/ 802741 w 1297663"/>
                <a:gd name="connsiteY23" fmla="*/ 0 h 567350"/>
                <a:gd name="connsiteX24" fmla="*/ 9054 w 1297663"/>
                <a:gd name="connsiteY24" fmla="*/ 0 h 567350"/>
                <a:gd name="connsiteX0" fmla="*/ 13813 w 1297663"/>
                <a:gd name="connsiteY0" fmla="*/ 0 h 576885"/>
                <a:gd name="connsiteX1" fmla="*/ 0 w 1297663"/>
                <a:gd name="connsiteY1" fmla="*/ 386762 h 576885"/>
                <a:gd name="connsiteX2" fmla="*/ 298764 w 1297663"/>
                <a:gd name="connsiteY2" fmla="*/ 413923 h 576885"/>
                <a:gd name="connsiteX3" fmla="*/ 301782 w 1297663"/>
                <a:gd name="connsiteY3" fmla="*/ 576885 h 576885"/>
                <a:gd name="connsiteX4" fmla="*/ 754455 w 1297663"/>
                <a:gd name="connsiteY4" fmla="*/ 564814 h 576885"/>
                <a:gd name="connsiteX5" fmla="*/ 838955 w 1297663"/>
                <a:gd name="connsiteY5" fmla="*/ 564814 h 576885"/>
                <a:gd name="connsiteX6" fmla="*/ 1219200 w 1297663"/>
                <a:gd name="connsiteY6" fmla="*/ 543689 h 576885"/>
                <a:gd name="connsiteX7" fmla="*/ 1282574 w 1297663"/>
                <a:gd name="connsiteY7" fmla="*/ 543689 h 576885"/>
                <a:gd name="connsiteX8" fmla="*/ 1297663 w 1297663"/>
                <a:gd name="connsiteY8" fmla="*/ 543689 h 576885"/>
                <a:gd name="connsiteX9" fmla="*/ 1249378 w 1297663"/>
                <a:gd name="connsiteY9" fmla="*/ 477297 h 576885"/>
                <a:gd name="connsiteX10" fmla="*/ 1222218 w 1297663"/>
                <a:gd name="connsiteY10" fmla="*/ 422976 h 576885"/>
                <a:gd name="connsiteX11" fmla="*/ 1222218 w 1297663"/>
                <a:gd name="connsiteY11" fmla="*/ 344513 h 576885"/>
                <a:gd name="connsiteX12" fmla="*/ 1201093 w 1297663"/>
                <a:gd name="connsiteY12" fmla="*/ 293210 h 576885"/>
                <a:gd name="connsiteX13" fmla="*/ 1201093 w 1297663"/>
                <a:gd name="connsiteY13" fmla="*/ 266050 h 576885"/>
                <a:gd name="connsiteX14" fmla="*/ 1173933 w 1297663"/>
                <a:gd name="connsiteY14" fmla="*/ 238889 h 576885"/>
                <a:gd name="connsiteX15" fmla="*/ 1170915 w 1297663"/>
                <a:gd name="connsiteY15" fmla="*/ 211729 h 576885"/>
                <a:gd name="connsiteX16" fmla="*/ 1134701 w 1297663"/>
                <a:gd name="connsiteY16" fmla="*/ 157408 h 576885"/>
                <a:gd name="connsiteX17" fmla="*/ 1113576 w 1297663"/>
                <a:gd name="connsiteY17" fmla="*/ 84980 h 576885"/>
                <a:gd name="connsiteX18" fmla="*/ 1056238 w 1297663"/>
                <a:gd name="connsiteY18" fmla="*/ 54802 h 576885"/>
                <a:gd name="connsiteX19" fmla="*/ 1001917 w 1297663"/>
                <a:gd name="connsiteY19" fmla="*/ 57820 h 576885"/>
                <a:gd name="connsiteX20" fmla="*/ 983810 w 1297663"/>
                <a:gd name="connsiteY20" fmla="*/ 36695 h 576885"/>
                <a:gd name="connsiteX21" fmla="*/ 935525 w 1297663"/>
                <a:gd name="connsiteY21" fmla="*/ 18588 h 576885"/>
                <a:gd name="connsiteX22" fmla="*/ 872151 w 1297663"/>
                <a:gd name="connsiteY22" fmla="*/ 42731 h 576885"/>
                <a:gd name="connsiteX23" fmla="*/ 802741 w 1297663"/>
                <a:gd name="connsiteY23" fmla="*/ 9535 h 576885"/>
                <a:gd name="connsiteX24" fmla="*/ 13813 w 1297663"/>
                <a:gd name="connsiteY24" fmla="*/ 0 h 576885"/>
                <a:gd name="connsiteX0" fmla="*/ 13813 w 1297663"/>
                <a:gd name="connsiteY0" fmla="*/ 0 h 576885"/>
                <a:gd name="connsiteX1" fmla="*/ 0 w 1297663"/>
                <a:gd name="connsiteY1" fmla="*/ 386762 h 576885"/>
                <a:gd name="connsiteX2" fmla="*/ 298764 w 1297663"/>
                <a:gd name="connsiteY2" fmla="*/ 413923 h 576885"/>
                <a:gd name="connsiteX3" fmla="*/ 301782 w 1297663"/>
                <a:gd name="connsiteY3" fmla="*/ 576885 h 576885"/>
                <a:gd name="connsiteX4" fmla="*/ 754455 w 1297663"/>
                <a:gd name="connsiteY4" fmla="*/ 564814 h 576885"/>
                <a:gd name="connsiteX5" fmla="*/ 838955 w 1297663"/>
                <a:gd name="connsiteY5" fmla="*/ 564814 h 576885"/>
                <a:gd name="connsiteX6" fmla="*/ 1219200 w 1297663"/>
                <a:gd name="connsiteY6" fmla="*/ 543689 h 576885"/>
                <a:gd name="connsiteX7" fmla="*/ 1282574 w 1297663"/>
                <a:gd name="connsiteY7" fmla="*/ 543689 h 576885"/>
                <a:gd name="connsiteX8" fmla="*/ 1297663 w 1297663"/>
                <a:gd name="connsiteY8" fmla="*/ 543689 h 576885"/>
                <a:gd name="connsiteX9" fmla="*/ 1249378 w 1297663"/>
                <a:gd name="connsiteY9" fmla="*/ 477297 h 576885"/>
                <a:gd name="connsiteX10" fmla="*/ 1222218 w 1297663"/>
                <a:gd name="connsiteY10" fmla="*/ 422976 h 576885"/>
                <a:gd name="connsiteX11" fmla="*/ 1222218 w 1297663"/>
                <a:gd name="connsiteY11" fmla="*/ 344513 h 576885"/>
                <a:gd name="connsiteX12" fmla="*/ 1201093 w 1297663"/>
                <a:gd name="connsiteY12" fmla="*/ 293210 h 576885"/>
                <a:gd name="connsiteX13" fmla="*/ 1201093 w 1297663"/>
                <a:gd name="connsiteY13" fmla="*/ 266050 h 576885"/>
                <a:gd name="connsiteX14" fmla="*/ 1173933 w 1297663"/>
                <a:gd name="connsiteY14" fmla="*/ 238889 h 576885"/>
                <a:gd name="connsiteX15" fmla="*/ 1170915 w 1297663"/>
                <a:gd name="connsiteY15" fmla="*/ 211729 h 576885"/>
                <a:gd name="connsiteX16" fmla="*/ 1134701 w 1297663"/>
                <a:gd name="connsiteY16" fmla="*/ 157408 h 576885"/>
                <a:gd name="connsiteX17" fmla="*/ 1113576 w 1297663"/>
                <a:gd name="connsiteY17" fmla="*/ 84980 h 576885"/>
                <a:gd name="connsiteX18" fmla="*/ 1056238 w 1297663"/>
                <a:gd name="connsiteY18" fmla="*/ 54802 h 576885"/>
                <a:gd name="connsiteX19" fmla="*/ 1001917 w 1297663"/>
                <a:gd name="connsiteY19" fmla="*/ 57820 h 576885"/>
                <a:gd name="connsiteX20" fmla="*/ 983810 w 1297663"/>
                <a:gd name="connsiteY20" fmla="*/ 36695 h 576885"/>
                <a:gd name="connsiteX21" fmla="*/ 935525 w 1297663"/>
                <a:gd name="connsiteY21" fmla="*/ 18588 h 576885"/>
                <a:gd name="connsiteX22" fmla="*/ 874530 w 1297663"/>
                <a:gd name="connsiteY22" fmla="*/ 30812 h 576885"/>
                <a:gd name="connsiteX23" fmla="*/ 802741 w 1297663"/>
                <a:gd name="connsiteY23" fmla="*/ 9535 h 576885"/>
                <a:gd name="connsiteX24" fmla="*/ 13813 w 1297663"/>
                <a:gd name="connsiteY24" fmla="*/ 0 h 57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7663" h="576885">
                  <a:moveTo>
                    <a:pt x="13813" y="0"/>
                  </a:moveTo>
                  <a:lnTo>
                    <a:pt x="0" y="386762"/>
                  </a:lnTo>
                  <a:lnTo>
                    <a:pt x="298764" y="413923"/>
                  </a:lnTo>
                  <a:lnTo>
                    <a:pt x="301782" y="576885"/>
                  </a:lnTo>
                  <a:lnTo>
                    <a:pt x="754455" y="564814"/>
                  </a:lnTo>
                  <a:lnTo>
                    <a:pt x="838955" y="564814"/>
                  </a:lnTo>
                  <a:lnTo>
                    <a:pt x="1219200" y="543689"/>
                  </a:lnTo>
                  <a:lnTo>
                    <a:pt x="1282574" y="543689"/>
                  </a:lnTo>
                  <a:lnTo>
                    <a:pt x="1297663" y="543689"/>
                  </a:lnTo>
                  <a:lnTo>
                    <a:pt x="1249378" y="477297"/>
                  </a:lnTo>
                  <a:lnTo>
                    <a:pt x="1222218" y="422976"/>
                  </a:lnTo>
                  <a:lnTo>
                    <a:pt x="1222218" y="344513"/>
                  </a:lnTo>
                  <a:lnTo>
                    <a:pt x="1201093" y="293210"/>
                  </a:lnTo>
                  <a:lnTo>
                    <a:pt x="1201093" y="266050"/>
                  </a:lnTo>
                  <a:lnTo>
                    <a:pt x="1173933" y="238889"/>
                  </a:lnTo>
                  <a:lnTo>
                    <a:pt x="1170915" y="211729"/>
                  </a:lnTo>
                  <a:lnTo>
                    <a:pt x="1134701" y="157408"/>
                  </a:lnTo>
                  <a:lnTo>
                    <a:pt x="1113576" y="84980"/>
                  </a:lnTo>
                  <a:lnTo>
                    <a:pt x="1056238" y="54802"/>
                  </a:lnTo>
                  <a:lnTo>
                    <a:pt x="1001917" y="57820"/>
                  </a:lnTo>
                  <a:lnTo>
                    <a:pt x="983810" y="36695"/>
                  </a:lnTo>
                  <a:lnTo>
                    <a:pt x="935525" y="18588"/>
                  </a:lnTo>
                  <a:lnTo>
                    <a:pt x="874530" y="30812"/>
                  </a:lnTo>
                  <a:lnTo>
                    <a:pt x="802741" y="9535"/>
                  </a:lnTo>
                  <a:lnTo>
                    <a:pt x="1381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047070" y="3279173"/>
              <a:ext cx="1063941" cy="571500"/>
            </a:xfrm>
            <a:custGeom>
              <a:avLst/>
              <a:gdLst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43755 w 1170915"/>
                <a:gd name="connsiteY6" fmla="*/ 168998 h 618653"/>
                <a:gd name="connsiteX7" fmla="*/ 1068309 w 1170915"/>
                <a:gd name="connsiteY7" fmla="*/ 93552 h 618653"/>
                <a:gd name="connsiteX8" fmla="*/ 1080380 w 1170915"/>
                <a:gd name="connsiteY8" fmla="*/ 45267 h 618653"/>
                <a:gd name="connsiteX9" fmla="*/ 1017006 w 1170915"/>
                <a:gd name="connsiteY9" fmla="*/ 0 h 618653"/>
                <a:gd name="connsiteX10" fmla="*/ 15089 w 1170915"/>
                <a:gd name="connsiteY10" fmla="*/ 21125 h 618653"/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53288 w 1170915"/>
                <a:gd name="connsiteY6" fmla="*/ 168998 h 618653"/>
                <a:gd name="connsiteX7" fmla="*/ 1068309 w 1170915"/>
                <a:gd name="connsiteY7" fmla="*/ 93552 h 618653"/>
                <a:gd name="connsiteX8" fmla="*/ 1080380 w 1170915"/>
                <a:gd name="connsiteY8" fmla="*/ 45267 h 618653"/>
                <a:gd name="connsiteX9" fmla="*/ 1017006 w 1170915"/>
                <a:gd name="connsiteY9" fmla="*/ 0 h 618653"/>
                <a:gd name="connsiteX10" fmla="*/ 15089 w 1170915"/>
                <a:gd name="connsiteY10" fmla="*/ 21125 h 618653"/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53288 w 1170915"/>
                <a:gd name="connsiteY6" fmla="*/ 168998 h 618653"/>
                <a:gd name="connsiteX7" fmla="*/ 1087505 w 1170915"/>
                <a:gd name="connsiteY7" fmla="*/ 98350 h 618653"/>
                <a:gd name="connsiteX8" fmla="*/ 1068309 w 1170915"/>
                <a:gd name="connsiteY8" fmla="*/ 93552 h 618653"/>
                <a:gd name="connsiteX9" fmla="*/ 1080380 w 1170915"/>
                <a:gd name="connsiteY9" fmla="*/ 45267 h 618653"/>
                <a:gd name="connsiteX10" fmla="*/ 1017006 w 1170915"/>
                <a:gd name="connsiteY10" fmla="*/ 0 h 618653"/>
                <a:gd name="connsiteX11" fmla="*/ 15089 w 1170915"/>
                <a:gd name="connsiteY11" fmla="*/ 21125 h 618653"/>
                <a:gd name="connsiteX0" fmla="*/ 15089 w 1170915"/>
                <a:gd name="connsiteY0" fmla="*/ 30643 h 628171"/>
                <a:gd name="connsiteX1" fmla="*/ 0 w 1170915"/>
                <a:gd name="connsiteY1" fmla="*/ 628171 h 628171"/>
                <a:gd name="connsiteX2" fmla="*/ 467763 w 1170915"/>
                <a:gd name="connsiteY2" fmla="*/ 625154 h 628171"/>
                <a:gd name="connsiteX3" fmla="*/ 636761 w 1170915"/>
                <a:gd name="connsiteY3" fmla="*/ 622136 h 628171"/>
                <a:gd name="connsiteX4" fmla="*/ 887240 w 1170915"/>
                <a:gd name="connsiteY4" fmla="*/ 597993 h 628171"/>
                <a:gd name="connsiteX5" fmla="*/ 1170915 w 1170915"/>
                <a:gd name="connsiteY5" fmla="*/ 570833 h 628171"/>
                <a:gd name="connsiteX6" fmla="*/ 1153288 w 1170915"/>
                <a:gd name="connsiteY6" fmla="*/ 178516 h 628171"/>
                <a:gd name="connsiteX7" fmla="*/ 1087505 w 1170915"/>
                <a:gd name="connsiteY7" fmla="*/ 107868 h 628171"/>
                <a:gd name="connsiteX8" fmla="*/ 1068309 w 1170915"/>
                <a:gd name="connsiteY8" fmla="*/ 103070 h 628171"/>
                <a:gd name="connsiteX9" fmla="*/ 1080380 w 1170915"/>
                <a:gd name="connsiteY9" fmla="*/ 54785 h 628171"/>
                <a:gd name="connsiteX10" fmla="*/ 1021773 w 1170915"/>
                <a:gd name="connsiteY10" fmla="*/ 0 h 628171"/>
                <a:gd name="connsiteX11" fmla="*/ 15089 w 1170915"/>
                <a:gd name="connsiteY11" fmla="*/ 30643 h 628171"/>
                <a:gd name="connsiteX0" fmla="*/ 15089 w 1170915"/>
                <a:gd name="connsiteY0" fmla="*/ 30643 h 628171"/>
                <a:gd name="connsiteX1" fmla="*/ 0 w 1170915"/>
                <a:gd name="connsiteY1" fmla="*/ 628171 h 628171"/>
                <a:gd name="connsiteX2" fmla="*/ 467763 w 1170915"/>
                <a:gd name="connsiteY2" fmla="*/ 625154 h 628171"/>
                <a:gd name="connsiteX3" fmla="*/ 636761 w 1170915"/>
                <a:gd name="connsiteY3" fmla="*/ 622136 h 628171"/>
                <a:gd name="connsiteX4" fmla="*/ 887240 w 1170915"/>
                <a:gd name="connsiteY4" fmla="*/ 597993 h 628171"/>
                <a:gd name="connsiteX5" fmla="*/ 1170915 w 1170915"/>
                <a:gd name="connsiteY5" fmla="*/ 570833 h 628171"/>
                <a:gd name="connsiteX6" fmla="*/ 1153288 w 1170915"/>
                <a:gd name="connsiteY6" fmla="*/ 178516 h 628171"/>
                <a:gd name="connsiteX7" fmla="*/ 1087505 w 1170915"/>
                <a:gd name="connsiteY7" fmla="*/ 107868 h 628171"/>
                <a:gd name="connsiteX8" fmla="*/ 1080380 w 1170915"/>
                <a:gd name="connsiteY8" fmla="*/ 54785 h 628171"/>
                <a:gd name="connsiteX9" fmla="*/ 1021773 w 1170915"/>
                <a:gd name="connsiteY9" fmla="*/ 0 h 628171"/>
                <a:gd name="connsiteX10" fmla="*/ 15089 w 1170915"/>
                <a:gd name="connsiteY10" fmla="*/ 30643 h 62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0915" h="628171">
                  <a:moveTo>
                    <a:pt x="15089" y="30643"/>
                  </a:moveTo>
                  <a:lnTo>
                    <a:pt x="0" y="628171"/>
                  </a:lnTo>
                  <a:lnTo>
                    <a:pt x="467763" y="625154"/>
                  </a:lnTo>
                  <a:lnTo>
                    <a:pt x="636761" y="622136"/>
                  </a:lnTo>
                  <a:lnTo>
                    <a:pt x="887240" y="597993"/>
                  </a:lnTo>
                  <a:lnTo>
                    <a:pt x="1170915" y="570833"/>
                  </a:lnTo>
                  <a:lnTo>
                    <a:pt x="1153288" y="178516"/>
                  </a:lnTo>
                  <a:cubicBezTo>
                    <a:pt x="1128183" y="154967"/>
                    <a:pt x="1112610" y="131417"/>
                    <a:pt x="1087505" y="107868"/>
                  </a:cubicBezTo>
                  <a:lnTo>
                    <a:pt x="1080380" y="54785"/>
                  </a:lnTo>
                  <a:lnTo>
                    <a:pt x="1021773" y="0"/>
                  </a:lnTo>
                  <a:lnTo>
                    <a:pt x="15089" y="3064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3917145" y="3801605"/>
              <a:ext cx="1264603" cy="616239"/>
            </a:xfrm>
            <a:custGeom>
              <a:avLst/>
              <a:gdLst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9600 w 1376126"/>
                <a:gd name="connsiteY8" fmla="*/ 540190 h 663920"/>
                <a:gd name="connsiteX9" fmla="*/ 633742 w 1376126"/>
                <a:gd name="connsiteY9" fmla="*/ 585457 h 663920"/>
                <a:gd name="connsiteX10" fmla="*/ 663920 w 1376126"/>
                <a:gd name="connsiteY10" fmla="*/ 579421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7114 w 1376126"/>
                <a:gd name="connsiteY8" fmla="*/ 550001 h 663920"/>
                <a:gd name="connsiteX9" fmla="*/ 633742 w 1376126"/>
                <a:gd name="connsiteY9" fmla="*/ 585457 h 663920"/>
                <a:gd name="connsiteX10" fmla="*/ 663920 w 1376126"/>
                <a:gd name="connsiteY10" fmla="*/ 579421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7114 w 1376126"/>
                <a:gd name="connsiteY8" fmla="*/ 550001 h 663920"/>
                <a:gd name="connsiteX9" fmla="*/ 633742 w 1376126"/>
                <a:gd name="connsiteY9" fmla="*/ 585457 h 663920"/>
                <a:gd name="connsiteX10" fmla="*/ 666187 w 1376126"/>
                <a:gd name="connsiteY10" fmla="*/ 589252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70091 w 1390176"/>
                <a:gd name="connsiteY26" fmla="*/ 353085 h 677287"/>
                <a:gd name="connsiteX27" fmla="*/ 1345948 w 1390176"/>
                <a:gd name="connsiteY27" fmla="*/ 196158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81761 w 1390176"/>
                <a:gd name="connsiteY26" fmla="*/ 353269 h 677287"/>
                <a:gd name="connsiteX27" fmla="*/ 1345948 w 1390176"/>
                <a:gd name="connsiteY27" fmla="*/ 196158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81761 w 1390176"/>
                <a:gd name="connsiteY26" fmla="*/ 353269 h 677287"/>
                <a:gd name="connsiteX27" fmla="*/ 1362384 w 1390176"/>
                <a:gd name="connsiteY27" fmla="*/ 196260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924"/>
                <a:gd name="connsiteX1" fmla="*/ 3017 w 1390176"/>
                <a:gd name="connsiteY1" fmla="*/ 147873 h 677924"/>
                <a:gd name="connsiteX2" fmla="*/ 464744 w 1390176"/>
                <a:gd name="connsiteY2" fmla="*/ 156926 h 677924"/>
                <a:gd name="connsiteX3" fmla="*/ 461726 w 1390176"/>
                <a:gd name="connsiteY3" fmla="*/ 513029 h 677924"/>
                <a:gd name="connsiteX4" fmla="*/ 482851 w 1390176"/>
                <a:gd name="connsiteY4" fmla="*/ 525101 h 677924"/>
                <a:gd name="connsiteX5" fmla="*/ 525101 w 1390176"/>
                <a:gd name="connsiteY5" fmla="*/ 528118 h 677924"/>
                <a:gd name="connsiteX6" fmla="*/ 549243 w 1390176"/>
                <a:gd name="connsiteY6" fmla="*/ 534154 h 677924"/>
                <a:gd name="connsiteX7" fmla="*/ 564332 w 1390176"/>
                <a:gd name="connsiteY7" fmla="*/ 546225 h 677924"/>
                <a:gd name="connsiteX8" fmla="*/ 607114 w 1390176"/>
                <a:gd name="connsiteY8" fmla="*/ 550001 h 677924"/>
                <a:gd name="connsiteX9" fmla="*/ 633742 w 1390176"/>
                <a:gd name="connsiteY9" fmla="*/ 585457 h 677924"/>
                <a:gd name="connsiteX10" fmla="*/ 666187 w 1390176"/>
                <a:gd name="connsiteY10" fmla="*/ 589252 h 677924"/>
                <a:gd name="connsiteX11" fmla="*/ 691081 w 1390176"/>
                <a:gd name="connsiteY11" fmla="*/ 597528 h 677924"/>
                <a:gd name="connsiteX12" fmla="*/ 757473 w 1390176"/>
                <a:gd name="connsiteY12" fmla="*/ 585457 h 677924"/>
                <a:gd name="connsiteX13" fmla="*/ 841972 w 1390176"/>
                <a:gd name="connsiteY13" fmla="*/ 630724 h 677924"/>
                <a:gd name="connsiteX14" fmla="*/ 884221 w 1390176"/>
                <a:gd name="connsiteY14" fmla="*/ 615635 h 677924"/>
                <a:gd name="connsiteX15" fmla="*/ 920435 w 1390176"/>
                <a:gd name="connsiteY15" fmla="*/ 642796 h 677924"/>
                <a:gd name="connsiteX16" fmla="*/ 962685 w 1390176"/>
                <a:gd name="connsiteY16" fmla="*/ 636760 h 677924"/>
                <a:gd name="connsiteX17" fmla="*/ 1001917 w 1390176"/>
                <a:gd name="connsiteY17" fmla="*/ 648831 h 677924"/>
                <a:gd name="connsiteX18" fmla="*/ 1038130 w 1390176"/>
                <a:gd name="connsiteY18" fmla="*/ 645813 h 677924"/>
                <a:gd name="connsiteX19" fmla="*/ 1074344 w 1390176"/>
                <a:gd name="connsiteY19" fmla="*/ 663920 h 677924"/>
                <a:gd name="connsiteX20" fmla="*/ 1100043 w 1390176"/>
                <a:gd name="connsiteY20" fmla="*/ 677924 h 677924"/>
                <a:gd name="connsiteX21" fmla="*/ 1146772 w 1390176"/>
                <a:gd name="connsiteY21" fmla="*/ 624689 h 677924"/>
                <a:gd name="connsiteX22" fmla="*/ 1186004 w 1390176"/>
                <a:gd name="connsiteY22" fmla="*/ 615635 h 677924"/>
                <a:gd name="connsiteX23" fmla="*/ 1237307 w 1390176"/>
                <a:gd name="connsiteY23" fmla="*/ 621671 h 677924"/>
                <a:gd name="connsiteX24" fmla="*/ 1270503 w 1390176"/>
                <a:gd name="connsiteY24" fmla="*/ 609600 h 677924"/>
                <a:gd name="connsiteX25" fmla="*/ 1390176 w 1390176"/>
                <a:gd name="connsiteY25" fmla="*/ 677287 h 677924"/>
                <a:gd name="connsiteX26" fmla="*/ 1381761 w 1390176"/>
                <a:gd name="connsiteY26" fmla="*/ 353269 h 677924"/>
                <a:gd name="connsiteX27" fmla="*/ 1362384 w 1390176"/>
                <a:gd name="connsiteY27" fmla="*/ 196260 h 677924"/>
                <a:gd name="connsiteX28" fmla="*/ 1333877 w 1390176"/>
                <a:gd name="connsiteY28" fmla="*/ 90534 h 677924"/>
                <a:gd name="connsiteX29" fmla="*/ 1312752 w 1390176"/>
                <a:gd name="connsiteY29" fmla="*/ 0 h 677924"/>
                <a:gd name="connsiteX30" fmla="*/ 742384 w 1390176"/>
                <a:gd name="connsiteY30" fmla="*/ 45267 h 677924"/>
                <a:gd name="connsiteX31" fmla="*/ 0 w 1390176"/>
                <a:gd name="connsiteY31" fmla="*/ 51303 h 67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90176" h="677924">
                  <a:moveTo>
                    <a:pt x="0" y="51303"/>
                  </a:moveTo>
                  <a:cubicBezTo>
                    <a:pt x="1006" y="83493"/>
                    <a:pt x="2011" y="115683"/>
                    <a:pt x="3017" y="147873"/>
                  </a:cubicBezTo>
                  <a:lnTo>
                    <a:pt x="464744" y="156926"/>
                  </a:lnTo>
                  <a:lnTo>
                    <a:pt x="461726" y="513029"/>
                  </a:lnTo>
                  <a:lnTo>
                    <a:pt x="482851" y="525101"/>
                  </a:lnTo>
                  <a:lnTo>
                    <a:pt x="525101" y="528118"/>
                  </a:lnTo>
                  <a:lnTo>
                    <a:pt x="549243" y="534154"/>
                  </a:lnTo>
                  <a:lnTo>
                    <a:pt x="564332" y="546225"/>
                  </a:lnTo>
                  <a:lnTo>
                    <a:pt x="607114" y="550001"/>
                  </a:lnTo>
                  <a:lnTo>
                    <a:pt x="633742" y="585457"/>
                  </a:lnTo>
                  <a:lnTo>
                    <a:pt x="666187" y="589252"/>
                  </a:lnTo>
                  <a:lnTo>
                    <a:pt x="691081" y="597528"/>
                  </a:lnTo>
                  <a:lnTo>
                    <a:pt x="757473" y="585457"/>
                  </a:lnTo>
                  <a:lnTo>
                    <a:pt x="841972" y="630724"/>
                  </a:lnTo>
                  <a:lnTo>
                    <a:pt x="884221" y="615635"/>
                  </a:lnTo>
                  <a:lnTo>
                    <a:pt x="920435" y="642796"/>
                  </a:lnTo>
                  <a:lnTo>
                    <a:pt x="962685" y="636760"/>
                  </a:lnTo>
                  <a:lnTo>
                    <a:pt x="1001917" y="648831"/>
                  </a:lnTo>
                  <a:lnTo>
                    <a:pt x="1038130" y="645813"/>
                  </a:lnTo>
                  <a:lnTo>
                    <a:pt x="1074344" y="663920"/>
                  </a:lnTo>
                  <a:lnTo>
                    <a:pt x="1100043" y="677924"/>
                  </a:lnTo>
                  <a:lnTo>
                    <a:pt x="1146772" y="624689"/>
                  </a:lnTo>
                  <a:lnTo>
                    <a:pt x="1186004" y="615635"/>
                  </a:lnTo>
                  <a:lnTo>
                    <a:pt x="1237307" y="621671"/>
                  </a:lnTo>
                  <a:lnTo>
                    <a:pt x="1270503" y="609600"/>
                  </a:lnTo>
                  <a:lnTo>
                    <a:pt x="1390176" y="677287"/>
                  </a:lnTo>
                  <a:lnTo>
                    <a:pt x="1381761" y="353269"/>
                  </a:lnTo>
                  <a:lnTo>
                    <a:pt x="1362384" y="196260"/>
                  </a:lnTo>
                  <a:lnTo>
                    <a:pt x="1333877" y="90534"/>
                  </a:lnTo>
                  <a:lnTo>
                    <a:pt x="1312752" y="0"/>
                  </a:lnTo>
                  <a:lnTo>
                    <a:pt x="742384" y="45267"/>
                  </a:lnTo>
                  <a:lnTo>
                    <a:pt x="0" y="5130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36995" y="3829026"/>
              <a:ext cx="682828" cy="673966"/>
            </a:xfrm>
            <a:custGeom>
              <a:avLst/>
              <a:gdLst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96570 w 751437"/>
                <a:gd name="connsiteY3" fmla="*/ 618653 h 742384"/>
                <a:gd name="connsiteX4" fmla="*/ 114677 w 751437"/>
                <a:gd name="connsiteY4" fmla="*/ 636760 h 742384"/>
                <a:gd name="connsiteX5" fmla="*/ 123730 w 751437"/>
                <a:gd name="connsiteY5" fmla="*/ 742384 h 742384"/>
                <a:gd name="connsiteX6" fmla="*/ 407405 w 751437"/>
                <a:gd name="connsiteY6" fmla="*/ 712206 h 742384"/>
                <a:gd name="connsiteX7" fmla="*/ 579421 w 751437"/>
                <a:gd name="connsiteY7" fmla="*/ 685045 h 742384"/>
                <a:gd name="connsiteX8" fmla="*/ 588475 w 751437"/>
                <a:gd name="connsiteY8" fmla="*/ 700134 h 742384"/>
                <a:gd name="connsiteX9" fmla="*/ 597528 w 751437"/>
                <a:gd name="connsiteY9" fmla="*/ 597528 h 742384"/>
                <a:gd name="connsiteX10" fmla="*/ 573386 w 751437"/>
                <a:gd name="connsiteY10" fmla="*/ 537172 h 742384"/>
                <a:gd name="connsiteX11" fmla="*/ 594510 w 751437"/>
                <a:gd name="connsiteY11" fmla="*/ 473798 h 742384"/>
                <a:gd name="connsiteX12" fmla="*/ 642796 w 751437"/>
                <a:gd name="connsiteY12" fmla="*/ 395334 h 742384"/>
                <a:gd name="connsiteX13" fmla="*/ 651849 w 751437"/>
                <a:gd name="connsiteY13" fmla="*/ 365156 h 742384"/>
                <a:gd name="connsiteX14" fmla="*/ 648831 w 751437"/>
                <a:gd name="connsiteY14" fmla="*/ 341014 h 742384"/>
                <a:gd name="connsiteX15" fmla="*/ 691081 w 751437"/>
                <a:gd name="connsiteY15" fmla="*/ 274622 h 742384"/>
                <a:gd name="connsiteX16" fmla="*/ 700134 w 751437"/>
                <a:gd name="connsiteY16" fmla="*/ 223319 h 742384"/>
                <a:gd name="connsiteX17" fmla="*/ 694099 w 751437"/>
                <a:gd name="connsiteY17" fmla="*/ 205212 h 742384"/>
                <a:gd name="connsiteX18" fmla="*/ 727295 w 751437"/>
                <a:gd name="connsiteY18" fmla="*/ 172016 h 742384"/>
                <a:gd name="connsiteX19" fmla="*/ 718241 w 751437"/>
                <a:gd name="connsiteY19" fmla="*/ 141837 h 742384"/>
                <a:gd name="connsiteX20" fmla="*/ 751437 w 751437"/>
                <a:gd name="connsiteY20" fmla="*/ 72427 h 742384"/>
                <a:gd name="connsiteX21" fmla="*/ 685045 w 751437"/>
                <a:gd name="connsiteY21" fmla="*/ 72427 h 742384"/>
                <a:gd name="connsiteX22" fmla="*/ 660903 w 751437"/>
                <a:gd name="connsiteY22" fmla="*/ 57338 h 742384"/>
                <a:gd name="connsiteX23" fmla="*/ 669956 w 751437"/>
                <a:gd name="connsiteY23" fmla="*/ 0 h 742384"/>
                <a:gd name="connsiteX24" fmla="*/ 669956 w 751437"/>
                <a:gd name="connsiteY24" fmla="*/ 0 h 742384"/>
                <a:gd name="connsiteX25" fmla="*/ 322906 w 751437"/>
                <a:gd name="connsiteY25" fmla="*/ 30178 h 742384"/>
                <a:gd name="connsiteX26" fmla="*/ 162962 w 751437"/>
                <a:gd name="connsiteY26" fmla="*/ 48285 h 742384"/>
                <a:gd name="connsiteX27" fmla="*/ 0 w 751437"/>
                <a:gd name="connsiteY27" fmla="*/ 75445 h 742384"/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54809 w 751437"/>
                <a:gd name="connsiteY3" fmla="*/ 644618 h 742384"/>
                <a:gd name="connsiteX4" fmla="*/ 96570 w 751437"/>
                <a:gd name="connsiteY4" fmla="*/ 618653 h 742384"/>
                <a:gd name="connsiteX5" fmla="*/ 114677 w 751437"/>
                <a:gd name="connsiteY5" fmla="*/ 636760 h 742384"/>
                <a:gd name="connsiteX6" fmla="*/ 123730 w 751437"/>
                <a:gd name="connsiteY6" fmla="*/ 742384 h 742384"/>
                <a:gd name="connsiteX7" fmla="*/ 407405 w 751437"/>
                <a:gd name="connsiteY7" fmla="*/ 712206 h 742384"/>
                <a:gd name="connsiteX8" fmla="*/ 579421 w 751437"/>
                <a:gd name="connsiteY8" fmla="*/ 685045 h 742384"/>
                <a:gd name="connsiteX9" fmla="*/ 588475 w 751437"/>
                <a:gd name="connsiteY9" fmla="*/ 700134 h 742384"/>
                <a:gd name="connsiteX10" fmla="*/ 597528 w 751437"/>
                <a:gd name="connsiteY10" fmla="*/ 597528 h 742384"/>
                <a:gd name="connsiteX11" fmla="*/ 573386 w 751437"/>
                <a:gd name="connsiteY11" fmla="*/ 537172 h 742384"/>
                <a:gd name="connsiteX12" fmla="*/ 594510 w 751437"/>
                <a:gd name="connsiteY12" fmla="*/ 473798 h 742384"/>
                <a:gd name="connsiteX13" fmla="*/ 642796 w 751437"/>
                <a:gd name="connsiteY13" fmla="*/ 395334 h 742384"/>
                <a:gd name="connsiteX14" fmla="*/ 651849 w 751437"/>
                <a:gd name="connsiteY14" fmla="*/ 365156 h 742384"/>
                <a:gd name="connsiteX15" fmla="*/ 648831 w 751437"/>
                <a:gd name="connsiteY15" fmla="*/ 341014 h 742384"/>
                <a:gd name="connsiteX16" fmla="*/ 691081 w 751437"/>
                <a:gd name="connsiteY16" fmla="*/ 274622 h 742384"/>
                <a:gd name="connsiteX17" fmla="*/ 700134 w 751437"/>
                <a:gd name="connsiteY17" fmla="*/ 223319 h 742384"/>
                <a:gd name="connsiteX18" fmla="*/ 694099 w 751437"/>
                <a:gd name="connsiteY18" fmla="*/ 205212 h 742384"/>
                <a:gd name="connsiteX19" fmla="*/ 727295 w 751437"/>
                <a:gd name="connsiteY19" fmla="*/ 172016 h 742384"/>
                <a:gd name="connsiteX20" fmla="*/ 718241 w 751437"/>
                <a:gd name="connsiteY20" fmla="*/ 141837 h 742384"/>
                <a:gd name="connsiteX21" fmla="*/ 751437 w 751437"/>
                <a:gd name="connsiteY21" fmla="*/ 72427 h 742384"/>
                <a:gd name="connsiteX22" fmla="*/ 685045 w 751437"/>
                <a:gd name="connsiteY22" fmla="*/ 72427 h 742384"/>
                <a:gd name="connsiteX23" fmla="*/ 660903 w 751437"/>
                <a:gd name="connsiteY23" fmla="*/ 57338 h 742384"/>
                <a:gd name="connsiteX24" fmla="*/ 669956 w 751437"/>
                <a:gd name="connsiteY24" fmla="*/ 0 h 742384"/>
                <a:gd name="connsiteX25" fmla="*/ 669956 w 751437"/>
                <a:gd name="connsiteY25" fmla="*/ 0 h 742384"/>
                <a:gd name="connsiteX26" fmla="*/ 322906 w 751437"/>
                <a:gd name="connsiteY26" fmla="*/ 30178 h 742384"/>
                <a:gd name="connsiteX27" fmla="*/ 162962 w 751437"/>
                <a:gd name="connsiteY27" fmla="*/ 48285 h 742384"/>
                <a:gd name="connsiteX28" fmla="*/ 0 w 751437"/>
                <a:gd name="connsiteY28" fmla="*/ 75445 h 742384"/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54809 w 751437"/>
                <a:gd name="connsiteY3" fmla="*/ 644618 h 742384"/>
                <a:gd name="connsiteX4" fmla="*/ 91803 w 751437"/>
                <a:gd name="connsiteY4" fmla="*/ 628191 h 742384"/>
                <a:gd name="connsiteX5" fmla="*/ 114677 w 751437"/>
                <a:gd name="connsiteY5" fmla="*/ 636760 h 742384"/>
                <a:gd name="connsiteX6" fmla="*/ 123730 w 751437"/>
                <a:gd name="connsiteY6" fmla="*/ 742384 h 742384"/>
                <a:gd name="connsiteX7" fmla="*/ 407405 w 751437"/>
                <a:gd name="connsiteY7" fmla="*/ 712206 h 742384"/>
                <a:gd name="connsiteX8" fmla="*/ 579421 w 751437"/>
                <a:gd name="connsiteY8" fmla="*/ 685045 h 742384"/>
                <a:gd name="connsiteX9" fmla="*/ 588475 w 751437"/>
                <a:gd name="connsiteY9" fmla="*/ 700134 h 742384"/>
                <a:gd name="connsiteX10" fmla="*/ 597528 w 751437"/>
                <a:gd name="connsiteY10" fmla="*/ 597528 h 742384"/>
                <a:gd name="connsiteX11" fmla="*/ 573386 w 751437"/>
                <a:gd name="connsiteY11" fmla="*/ 537172 h 742384"/>
                <a:gd name="connsiteX12" fmla="*/ 594510 w 751437"/>
                <a:gd name="connsiteY12" fmla="*/ 473798 h 742384"/>
                <a:gd name="connsiteX13" fmla="*/ 642796 w 751437"/>
                <a:gd name="connsiteY13" fmla="*/ 395334 h 742384"/>
                <a:gd name="connsiteX14" fmla="*/ 651849 w 751437"/>
                <a:gd name="connsiteY14" fmla="*/ 365156 h 742384"/>
                <a:gd name="connsiteX15" fmla="*/ 648831 w 751437"/>
                <a:gd name="connsiteY15" fmla="*/ 341014 h 742384"/>
                <a:gd name="connsiteX16" fmla="*/ 691081 w 751437"/>
                <a:gd name="connsiteY16" fmla="*/ 274622 h 742384"/>
                <a:gd name="connsiteX17" fmla="*/ 700134 w 751437"/>
                <a:gd name="connsiteY17" fmla="*/ 223319 h 742384"/>
                <a:gd name="connsiteX18" fmla="*/ 694099 w 751437"/>
                <a:gd name="connsiteY18" fmla="*/ 205212 h 742384"/>
                <a:gd name="connsiteX19" fmla="*/ 727295 w 751437"/>
                <a:gd name="connsiteY19" fmla="*/ 172016 h 742384"/>
                <a:gd name="connsiteX20" fmla="*/ 718241 w 751437"/>
                <a:gd name="connsiteY20" fmla="*/ 141837 h 742384"/>
                <a:gd name="connsiteX21" fmla="*/ 751437 w 751437"/>
                <a:gd name="connsiteY21" fmla="*/ 72427 h 742384"/>
                <a:gd name="connsiteX22" fmla="*/ 685045 w 751437"/>
                <a:gd name="connsiteY22" fmla="*/ 72427 h 742384"/>
                <a:gd name="connsiteX23" fmla="*/ 660903 w 751437"/>
                <a:gd name="connsiteY23" fmla="*/ 57338 h 742384"/>
                <a:gd name="connsiteX24" fmla="*/ 669956 w 751437"/>
                <a:gd name="connsiteY24" fmla="*/ 0 h 742384"/>
                <a:gd name="connsiteX25" fmla="*/ 669956 w 751437"/>
                <a:gd name="connsiteY25" fmla="*/ 0 h 742384"/>
                <a:gd name="connsiteX26" fmla="*/ 322906 w 751437"/>
                <a:gd name="connsiteY26" fmla="*/ 30178 h 742384"/>
                <a:gd name="connsiteX27" fmla="*/ 162962 w 751437"/>
                <a:gd name="connsiteY27" fmla="*/ 48285 h 742384"/>
                <a:gd name="connsiteX28" fmla="*/ 0 w 751437"/>
                <a:gd name="connsiteY28" fmla="*/ 75445 h 7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51437" h="742384">
                  <a:moveTo>
                    <a:pt x="0" y="75445"/>
                  </a:moveTo>
                  <a:lnTo>
                    <a:pt x="36213" y="347049"/>
                  </a:lnTo>
                  <a:lnTo>
                    <a:pt x="42249" y="633742"/>
                  </a:lnTo>
                  <a:cubicBezTo>
                    <a:pt x="44847" y="632598"/>
                    <a:pt x="52211" y="645762"/>
                    <a:pt x="54809" y="644618"/>
                  </a:cubicBezTo>
                  <a:lnTo>
                    <a:pt x="91803" y="628191"/>
                  </a:lnTo>
                  <a:lnTo>
                    <a:pt x="114677" y="636760"/>
                  </a:lnTo>
                  <a:lnTo>
                    <a:pt x="123730" y="742384"/>
                  </a:lnTo>
                  <a:lnTo>
                    <a:pt x="407405" y="712206"/>
                  </a:lnTo>
                  <a:lnTo>
                    <a:pt x="579421" y="685045"/>
                  </a:lnTo>
                  <a:lnTo>
                    <a:pt x="588475" y="700134"/>
                  </a:lnTo>
                  <a:lnTo>
                    <a:pt x="597528" y="597528"/>
                  </a:lnTo>
                  <a:lnTo>
                    <a:pt x="573386" y="537172"/>
                  </a:lnTo>
                  <a:lnTo>
                    <a:pt x="594510" y="473798"/>
                  </a:lnTo>
                  <a:lnTo>
                    <a:pt x="642796" y="395334"/>
                  </a:lnTo>
                  <a:lnTo>
                    <a:pt x="651849" y="365156"/>
                  </a:lnTo>
                  <a:lnTo>
                    <a:pt x="648831" y="341014"/>
                  </a:lnTo>
                  <a:lnTo>
                    <a:pt x="691081" y="274622"/>
                  </a:lnTo>
                  <a:lnTo>
                    <a:pt x="700134" y="223319"/>
                  </a:lnTo>
                  <a:lnTo>
                    <a:pt x="694099" y="205212"/>
                  </a:lnTo>
                  <a:lnTo>
                    <a:pt x="727295" y="172016"/>
                  </a:lnTo>
                  <a:lnTo>
                    <a:pt x="718241" y="141837"/>
                  </a:lnTo>
                  <a:lnTo>
                    <a:pt x="751437" y="72427"/>
                  </a:lnTo>
                  <a:lnTo>
                    <a:pt x="685045" y="72427"/>
                  </a:lnTo>
                  <a:lnTo>
                    <a:pt x="660903" y="57338"/>
                  </a:lnTo>
                  <a:lnTo>
                    <a:pt x="669956" y="0"/>
                  </a:lnTo>
                  <a:lnTo>
                    <a:pt x="669956" y="0"/>
                  </a:lnTo>
                  <a:lnTo>
                    <a:pt x="322906" y="30178"/>
                  </a:lnTo>
                  <a:lnTo>
                    <a:pt x="162962" y="48285"/>
                  </a:lnTo>
                  <a:lnTo>
                    <a:pt x="0" y="7544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5643703" y="4025299"/>
              <a:ext cx="480722" cy="881784"/>
            </a:xfrm>
            <a:custGeom>
              <a:avLst/>
              <a:gdLst>
                <a:gd name="connsiteX0" fmla="*/ 132784 w 528118"/>
                <a:gd name="connsiteY0" fmla="*/ 54321 h 968721"/>
                <a:gd name="connsiteX1" fmla="*/ 87516 w 528118"/>
                <a:gd name="connsiteY1" fmla="*/ 126748 h 968721"/>
                <a:gd name="connsiteX2" fmla="*/ 93552 w 528118"/>
                <a:gd name="connsiteY2" fmla="*/ 162962 h 968721"/>
                <a:gd name="connsiteX3" fmla="*/ 30178 w 528118"/>
                <a:gd name="connsiteY3" fmla="*/ 265568 h 968721"/>
                <a:gd name="connsiteX4" fmla="*/ 9053 w 528118"/>
                <a:gd name="connsiteY4" fmla="*/ 322907 h 968721"/>
                <a:gd name="connsiteX5" fmla="*/ 36213 w 528118"/>
                <a:gd name="connsiteY5" fmla="*/ 392317 h 968721"/>
                <a:gd name="connsiteX6" fmla="*/ 42249 w 528118"/>
                <a:gd name="connsiteY6" fmla="*/ 494923 h 968721"/>
                <a:gd name="connsiteX7" fmla="*/ 63374 w 528118"/>
                <a:gd name="connsiteY7" fmla="*/ 600546 h 968721"/>
                <a:gd name="connsiteX8" fmla="*/ 39231 w 528118"/>
                <a:gd name="connsiteY8" fmla="*/ 621671 h 968721"/>
                <a:gd name="connsiteX9" fmla="*/ 54320 w 528118"/>
                <a:gd name="connsiteY9" fmla="*/ 669956 h 968721"/>
                <a:gd name="connsiteX10" fmla="*/ 27160 w 528118"/>
                <a:gd name="connsiteY10" fmla="*/ 703152 h 968721"/>
                <a:gd name="connsiteX11" fmla="*/ 21124 w 528118"/>
                <a:gd name="connsiteY11" fmla="*/ 718242 h 968721"/>
                <a:gd name="connsiteX12" fmla="*/ 3017 w 528118"/>
                <a:gd name="connsiteY12" fmla="*/ 742384 h 968721"/>
                <a:gd name="connsiteX13" fmla="*/ 0 w 528118"/>
                <a:gd name="connsiteY13" fmla="*/ 838954 h 968721"/>
                <a:gd name="connsiteX14" fmla="*/ 3017 w 528118"/>
                <a:gd name="connsiteY14" fmla="*/ 851026 h 968721"/>
                <a:gd name="connsiteX15" fmla="*/ 238407 w 528118"/>
                <a:gd name="connsiteY15" fmla="*/ 826883 h 968721"/>
                <a:gd name="connsiteX16" fmla="*/ 280657 w 528118"/>
                <a:gd name="connsiteY16" fmla="*/ 817830 h 968721"/>
                <a:gd name="connsiteX17" fmla="*/ 298764 w 528118"/>
                <a:gd name="connsiteY17" fmla="*/ 838954 h 968721"/>
                <a:gd name="connsiteX18" fmla="*/ 301782 w 528118"/>
                <a:gd name="connsiteY18" fmla="*/ 866115 h 968721"/>
                <a:gd name="connsiteX19" fmla="*/ 298764 w 528118"/>
                <a:gd name="connsiteY19" fmla="*/ 902329 h 968721"/>
                <a:gd name="connsiteX20" fmla="*/ 325924 w 528118"/>
                <a:gd name="connsiteY20" fmla="*/ 923453 h 968721"/>
                <a:gd name="connsiteX21" fmla="*/ 334978 w 528118"/>
                <a:gd name="connsiteY21" fmla="*/ 962685 h 968721"/>
                <a:gd name="connsiteX22" fmla="*/ 347049 w 528118"/>
                <a:gd name="connsiteY22" fmla="*/ 968721 h 968721"/>
                <a:gd name="connsiteX23" fmla="*/ 425512 w 528118"/>
                <a:gd name="connsiteY23" fmla="*/ 917418 h 968721"/>
                <a:gd name="connsiteX24" fmla="*/ 446637 w 528118"/>
                <a:gd name="connsiteY24" fmla="*/ 911382 h 968721"/>
                <a:gd name="connsiteX25" fmla="*/ 476815 w 528118"/>
                <a:gd name="connsiteY25" fmla="*/ 905346 h 968721"/>
                <a:gd name="connsiteX26" fmla="*/ 506994 w 528118"/>
                <a:gd name="connsiteY26" fmla="*/ 914400 h 968721"/>
                <a:gd name="connsiteX27" fmla="*/ 528118 w 528118"/>
                <a:gd name="connsiteY27" fmla="*/ 887240 h 968721"/>
                <a:gd name="connsiteX28" fmla="*/ 494922 w 528118"/>
                <a:gd name="connsiteY28" fmla="*/ 488887 h 968721"/>
                <a:gd name="connsiteX29" fmla="*/ 485869 w 528118"/>
                <a:gd name="connsiteY29" fmla="*/ 277640 h 968721"/>
                <a:gd name="connsiteX30" fmla="*/ 455691 w 528118"/>
                <a:gd name="connsiteY30" fmla="*/ 0 h 968721"/>
                <a:gd name="connsiteX31" fmla="*/ 446637 w 528118"/>
                <a:gd name="connsiteY31" fmla="*/ 15089 h 968721"/>
                <a:gd name="connsiteX32" fmla="*/ 404388 w 528118"/>
                <a:gd name="connsiteY32" fmla="*/ 12071 h 968721"/>
                <a:gd name="connsiteX33" fmla="*/ 132784 w 528118"/>
                <a:gd name="connsiteY33" fmla="*/ 54321 h 968721"/>
                <a:gd name="connsiteX0" fmla="*/ 132784 w 528118"/>
                <a:gd name="connsiteY0" fmla="*/ 54321 h 968721"/>
                <a:gd name="connsiteX1" fmla="*/ 87516 w 528118"/>
                <a:gd name="connsiteY1" fmla="*/ 126748 h 968721"/>
                <a:gd name="connsiteX2" fmla="*/ 93552 w 528118"/>
                <a:gd name="connsiteY2" fmla="*/ 162962 h 968721"/>
                <a:gd name="connsiteX3" fmla="*/ 30178 w 528118"/>
                <a:gd name="connsiteY3" fmla="*/ 265568 h 968721"/>
                <a:gd name="connsiteX4" fmla="*/ 9053 w 528118"/>
                <a:gd name="connsiteY4" fmla="*/ 322907 h 968721"/>
                <a:gd name="connsiteX5" fmla="*/ 36213 w 528118"/>
                <a:gd name="connsiteY5" fmla="*/ 392317 h 968721"/>
                <a:gd name="connsiteX6" fmla="*/ 42249 w 528118"/>
                <a:gd name="connsiteY6" fmla="*/ 494923 h 968721"/>
                <a:gd name="connsiteX7" fmla="*/ 49101 w 528118"/>
                <a:gd name="connsiteY7" fmla="*/ 593411 h 968721"/>
                <a:gd name="connsiteX8" fmla="*/ 39231 w 528118"/>
                <a:gd name="connsiteY8" fmla="*/ 621671 h 968721"/>
                <a:gd name="connsiteX9" fmla="*/ 54320 w 528118"/>
                <a:gd name="connsiteY9" fmla="*/ 669956 h 968721"/>
                <a:gd name="connsiteX10" fmla="*/ 27160 w 528118"/>
                <a:gd name="connsiteY10" fmla="*/ 703152 h 968721"/>
                <a:gd name="connsiteX11" fmla="*/ 21124 w 528118"/>
                <a:gd name="connsiteY11" fmla="*/ 718242 h 968721"/>
                <a:gd name="connsiteX12" fmla="*/ 3017 w 528118"/>
                <a:gd name="connsiteY12" fmla="*/ 742384 h 968721"/>
                <a:gd name="connsiteX13" fmla="*/ 0 w 528118"/>
                <a:gd name="connsiteY13" fmla="*/ 838954 h 968721"/>
                <a:gd name="connsiteX14" fmla="*/ 3017 w 528118"/>
                <a:gd name="connsiteY14" fmla="*/ 851026 h 968721"/>
                <a:gd name="connsiteX15" fmla="*/ 238407 w 528118"/>
                <a:gd name="connsiteY15" fmla="*/ 826883 h 968721"/>
                <a:gd name="connsiteX16" fmla="*/ 280657 w 528118"/>
                <a:gd name="connsiteY16" fmla="*/ 817830 h 968721"/>
                <a:gd name="connsiteX17" fmla="*/ 298764 w 528118"/>
                <a:gd name="connsiteY17" fmla="*/ 838954 h 968721"/>
                <a:gd name="connsiteX18" fmla="*/ 301782 w 528118"/>
                <a:gd name="connsiteY18" fmla="*/ 866115 h 968721"/>
                <a:gd name="connsiteX19" fmla="*/ 298764 w 528118"/>
                <a:gd name="connsiteY19" fmla="*/ 902329 h 968721"/>
                <a:gd name="connsiteX20" fmla="*/ 325924 w 528118"/>
                <a:gd name="connsiteY20" fmla="*/ 923453 h 968721"/>
                <a:gd name="connsiteX21" fmla="*/ 334978 w 528118"/>
                <a:gd name="connsiteY21" fmla="*/ 962685 h 968721"/>
                <a:gd name="connsiteX22" fmla="*/ 347049 w 528118"/>
                <a:gd name="connsiteY22" fmla="*/ 968721 h 968721"/>
                <a:gd name="connsiteX23" fmla="*/ 425512 w 528118"/>
                <a:gd name="connsiteY23" fmla="*/ 917418 h 968721"/>
                <a:gd name="connsiteX24" fmla="*/ 446637 w 528118"/>
                <a:gd name="connsiteY24" fmla="*/ 911382 h 968721"/>
                <a:gd name="connsiteX25" fmla="*/ 476815 w 528118"/>
                <a:gd name="connsiteY25" fmla="*/ 905346 h 968721"/>
                <a:gd name="connsiteX26" fmla="*/ 506994 w 528118"/>
                <a:gd name="connsiteY26" fmla="*/ 914400 h 968721"/>
                <a:gd name="connsiteX27" fmla="*/ 528118 w 528118"/>
                <a:gd name="connsiteY27" fmla="*/ 887240 h 968721"/>
                <a:gd name="connsiteX28" fmla="*/ 494922 w 528118"/>
                <a:gd name="connsiteY28" fmla="*/ 488887 h 968721"/>
                <a:gd name="connsiteX29" fmla="*/ 485869 w 528118"/>
                <a:gd name="connsiteY29" fmla="*/ 277640 h 968721"/>
                <a:gd name="connsiteX30" fmla="*/ 455691 w 528118"/>
                <a:gd name="connsiteY30" fmla="*/ 0 h 968721"/>
                <a:gd name="connsiteX31" fmla="*/ 446637 w 528118"/>
                <a:gd name="connsiteY31" fmla="*/ 15089 h 968721"/>
                <a:gd name="connsiteX32" fmla="*/ 404388 w 528118"/>
                <a:gd name="connsiteY32" fmla="*/ 12071 h 968721"/>
                <a:gd name="connsiteX33" fmla="*/ 132784 w 528118"/>
                <a:gd name="connsiteY33" fmla="*/ 54321 h 9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8118" h="968721">
                  <a:moveTo>
                    <a:pt x="132784" y="54321"/>
                  </a:moveTo>
                  <a:lnTo>
                    <a:pt x="87516" y="126748"/>
                  </a:lnTo>
                  <a:lnTo>
                    <a:pt x="93552" y="162962"/>
                  </a:lnTo>
                  <a:lnTo>
                    <a:pt x="30178" y="265568"/>
                  </a:lnTo>
                  <a:lnTo>
                    <a:pt x="9053" y="322907"/>
                  </a:lnTo>
                  <a:lnTo>
                    <a:pt x="36213" y="392317"/>
                  </a:lnTo>
                  <a:lnTo>
                    <a:pt x="42249" y="494923"/>
                  </a:lnTo>
                  <a:lnTo>
                    <a:pt x="49101" y="593411"/>
                  </a:lnTo>
                  <a:lnTo>
                    <a:pt x="39231" y="621671"/>
                  </a:lnTo>
                  <a:lnTo>
                    <a:pt x="54320" y="669956"/>
                  </a:lnTo>
                  <a:lnTo>
                    <a:pt x="27160" y="703152"/>
                  </a:lnTo>
                  <a:lnTo>
                    <a:pt x="21124" y="718242"/>
                  </a:lnTo>
                  <a:lnTo>
                    <a:pt x="3017" y="742384"/>
                  </a:lnTo>
                  <a:cubicBezTo>
                    <a:pt x="2011" y="774574"/>
                    <a:pt x="1006" y="806764"/>
                    <a:pt x="0" y="838954"/>
                  </a:cubicBezTo>
                  <a:lnTo>
                    <a:pt x="3017" y="851026"/>
                  </a:lnTo>
                  <a:lnTo>
                    <a:pt x="238407" y="826883"/>
                  </a:lnTo>
                  <a:lnTo>
                    <a:pt x="280657" y="817830"/>
                  </a:lnTo>
                  <a:lnTo>
                    <a:pt x="298764" y="838954"/>
                  </a:lnTo>
                  <a:lnTo>
                    <a:pt x="301782" y="866115"/>
                  </a:lnTo>
                  <a:lnTo>
                    <a:pt x="298764" y="902329"/>
                  </a:lnTo>
                  <a:lnTo>
                    <a:pt x="325924" y="923453"/>
                  </a:lnTo>
                  <a:lnTo>
                    <a:pt x="334978" y="962685"/>
                  </a:lnTo>
                  <a:lnTo>
                    <a:pt x="347049" y="968721"/>
                  </a:lnTo>
                  <a:lnTo>
                    <a:pt x="425512" y="917418"/>
                  </a:lnTo>
                  <a:lnTo>
                    <a:pt x="446637" y="911382"/>
                  </a:lnTo>
                  <a:lnTo>
                    <a:pt x="476815" y="905346"/>
                  </a:lnTo>
                  <a:lnTo>
                    <a:pt x="506994" y="914400"/>
                  </a:lnTo>
                  <a:lnTo>
                    <a:pt x="528118" y="887240"/>
                  </a:lnTo>
                  <a:lnTo>
                    <a:pt x="494922" y="488887"/>
                  </a:lnTo>
                  <a:lnTo>
                    <a:pt x="485869" y="277640"/>
                  </a:lnTo>
                  <a:lnTo>
                    <a:pt x="455691" y="0"/>
                  </a:lnTo>
                  <a:lnTo>
                    <a:pt x="446637" y="15089"/>
                  </a:lnTo>
                  <a:lnTo>
                    <a:pt x="404388" y="12071"/>
                  </a:lnTo>
                  <a:lnTo>
                    <a:pt x="132784" y="54321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16123" y="3147844"/>
              <a:ext cx="991760" cy="754784"/>
            </a:xfrm>
            <a:custGeom>
              <a:avLst/>
              <a:gdLst>
                <a:gd name="connsiteX0" fmla="*/ 0 w 1089433"/>
                <a:gd name="connsiteY0" fmla="*/ 63374 h 826883"/>
                <a:gd name="connsiteX1" fmla="*/ 57338 w 1089433"/>
                <a:gd name="connsiteY1" fmla="*/ 159945 h 826883"/>
                <a:gd name="connsiteX2" fmla="*/ 117695 w 1089433"/>
                <a:gd name="connsiteY2" fmla="*/ 202194 h 826883"/>
                <a:gd name="connsiteX3" fmla="*/ 120713 w 1089433"/>
                <a:gd name="connsiteY3" fmla="*/ 262550 h 826883"/>
                <a:gd name="connsiteX4" fmla="*/ 193140 w 1089433"/>
                <a:gd name="connsiteY4" fmla="*/ 331960 h 826883"/>
                <a:gd name="connsiteX5" fmla="*/ 214265 w 1089433"/>
                <a:gd name="connsiteY5" fmla="*/ 721259 h 826883"/>
                <a:gd name="connsiteX6" fmla="*/ 247461 w 1089433"/>
                <a:gd name="connsiteY6" fmla="*/ 826883 h 826883"/>
                <a:gd name="connsiteX7" fmla="*/ 905346 w 1089433"/>
                <a:gd name="connsiteY7" fmla="*/ 754455 h 826883"/>
                <a:gd name="connsiteX8" fmla="*/ 908364 w 1089433"/>
                <a:gd name="connsiteY8" fmla="*/ 805758 h 826883"/>
                <a:gd name="connsiteX9" fmla="*/ 932507 w 1089433"/>
                <a:gd name="connsiteY9" fmla="*/ 823865 h 826883"/>
                <a:gd name="connsiteX10" fmla="*/ 989845 w 1089433"/>
                <a:gd name="connsiteY10" fmla="*/ 823865 h 826883"/>
                <a:gd name="connsiteX11" fmla="*/ 998899 w 1089433"/>
                <a:gd name="connsiteY11" fmla="*/ 799723 h 826883"/>
                <a:gd name="connsiteX12" fmla="*/ 995881 w 1089433"/>
                <a:gd name="connsiteY12" fmla="*/ 772562 h 826883"/>
                <a:gd name="connsiteX13" fmla="*/ 1029077 w 1089433"/>
                <a:gd name="connsiteY13" fmla="*/ 700135 h 826883"/>
                <a:gd name="connsiteX14" fmla="*/ 1056237 w 1089433"/>
                <a:gd name="connsiteY14" fmla="*/ 675992 h 826883"/>
                <a:gd name="connsiteX15" fmla="*/ 1089433 w 1089433"/>
                <a:gd name="connsiteY15" fmla="*/ 682028 h 826883"/>
                <a:gd name="connsiteX16" fmla="*/ 1068309 w 1089433"/>
                <a:gd name="connsiteY16" fmla="*/ 648832 h 826883"/>
                <a:gd name="connsiteX17" fmla="*/ 1065291 w 1089433"/>
                <a:gd name="connsiteY17" fmla="*/ 597529 h 826883"/>
                <a:gd name="connsiteX18" fmla="*/ 1035113 w 1089433"/>
                <a:gd name="connsiteY18" fmla="*/ 588475 h 826883"/>
                <a:gd name="connsiteX19" fmla="*/ 1001917 w 1089433"/>
                <a:gd name="connsiteY19" fmla="*/ 576404 h 826883"/>
                <a:gd name="connsiteX20" fmla="*/ 977774 w 1089433"/>
                <a:gd name="connsiteY20" fmla="*/ 528119 h 826883"/>
                <a:gd name="connsiteX21" fmla="*/ 965703 w 1089433"/>
                <a:gd name="connsiteY21" fmla="*/ 479834 h 826883"/>
                <a:gd name="connsiteX22" fmla="*/ 935525 w 1089433"/>
                <a:gd name="connsiteY22" fmla="*/ 461727 h 826883"/>
                <a:gd name="connsiteX23" fmla="*/ 872150 w 1089433"/>
                <a:gd name="connsiteY23" fmla="*/ 422495 h 826883"/>
                <a:gd name="connsiteX24" fmla="*/ 829901 w 1089433"/>
                <a:gd name="connsiteY24" fmla="*/ 356103 h 826883"/>
                <a:gd name="connsiteX25" fmla="*/ 838954 w 1089433"/>
                <a:gd name="connsiteY25" fmla="*/ 328943 h 826883"/>
                <a:gd name="connsiteX26" fmla="*/ 866115 w 1089433"/>
                <a:gd name="connsiteY26" fmla="*/ 301782 h 826883"/>
                <a:gd name="connsiteX27" fmla="*/ 817830 w 1089433"/>
                <a:gd name="connsiteY27" fmla="*/ 256515 h 826883"/>
                <a:gd name="connsiteX28" fmla="*/ 805758 w 1089433"/>
                <a:gd name="connsiteY28" fmla="*/ 271604 h 826883"/>
                <a:gd name="connsiteX29" fmla="*/ 787651 w 1089433"/>
                <a:gd name="connsiteY29" fmla="*/ 277640 h 826883"/>
                <a:gd name="connsiteX30" fmla="*/ 766527 w 1089433"/>
                <a:gd name="connsiteY30" fmla="*/ 241426 h 826883"/>
                <a:gd name="connsiteX31" fmla="*/ 745402 w 1089433"/>
                <a:gd name="connsiteY31" fmla="*/ 181069 h 826883"/>
                <a:gd name="connsiteX32" fmla="*/ 712206 w 1089433"/>
                <a:gd name="connsiteY32" fmla="*/ 168998 h 826883"/>
                <a:gd name="connsiteX33" fmla="*/ 675992 w 1089433"/>
                <a:gd name="connsiteY33" fmla="*/ 156927 h 826883"/>
                <a:gd name="connsiteX34" fmla="*/ 657885 w 1089433"/>
                <a:gd name="connsiteY34" fmla="*/ 141838 h 826883"/>
                <a:gd name="connsiteX35" fmla="*/ 648831 w 1089433"/>
                <a:gd name="connsiteY35" fmla="*/ 90535 h 826883"/>
                <a:gd name="connsiteX36" fmla="*/ 639778 w 1089433"/>
                <a:gd name="connsiteY36" fmla="*/ 57339 h 826883"/>
                <a:gd name="connsiteX37" fmla="*/ 633742 w 1089433"/>
                <a:gd name="connsiteY37" fmla="*/ 24143 h 826883"/>
                <a:gd name="connsiteX38" fmla="*/ 576404 w 1089433"/>
                <a:gd name="connsiteY38" fmla="*/ 0 h 826883"/>
                <a:gd name="connsiteX39" fmla="*/ 0 w 1089433"/>
                <a:gd name="connsiteY39" fmla="*/ 63374 h 826883"/>
                <a:gd name="connsiteX0" fmla="*/ 0 w 1089433"/>
                <a:gd name="connsiteY0" fmla="*/ 63374 h 829264"/>
                <a:gd name="connsiteX1" fmla="*/ 57338 w 1089433"/>
                <a:gd name="connsiteY1" fmla="*/ 159945 h 829264"/>
                <a:gd name="connsiteX2" fmla="*/ 117695 w 1089433"/>
                <a:gd name="connsiteY2" fmla="*/ 202194 h 829264"/>
                <a:gd name="connsiteX3" fmla="*/ 120713 w 1089433"/>
                <a:gd name="connsiteY3" fmla="*/ 262550 h 829264"/>
                <a:gd name="connsiteX4" fmla="*/ 193140 w 1089433"/>
                <a:gd name="connsiteY4" fmla="*/ 331960 h 829264"/>
                <a:gd name="connsiteX5" fmla="*/ 214265 w 1089433"/>
                <a:gd name="connsiteY5" fmla="*/ 721259 h 829264"/>
                <a:gd name="connsiteX6" fmla="*/ 235568 w 1089433"/>
                <a:gd name="connsiteY6" fmla="*/ 829264 h 829264"/>
                <a:gd name="connsiteX7" fmla="*/ 905346 w 1089433"/>
                <a:gd name="connsiteY7" fmla="*/ 754455 h 829264"/>
                <a:gd name="connsiteX8" fmla="*/ 908364 w 1089433"/>
                <a:gd name="connsiteY8" fmla="*/ 805758 h 829264"/>
                <a:gd name="connsiteX9" fmla="*/ 932507 w 1089433"/>
                <a:gd name="connsiteY9" fmla="*/ 823865 h 829264"/>
                <a:gd name="connsiteX10" fmla="*/ 989845 w 1089433"/>
                <a:gd name="connsiteY10" fmla="*/ 823865 h 829264"/>
                <a:gd name="connsiteX11" fmla="*/ 998899 w 1089433"/>
                <a:gd name="connsiteY11" fmla="*/ 799723 h 829264"/>
                <a:gd name="connsiteX12" fmla="*/ 995881 w 1089433"/>
                <a:gd name="connsiteY12" fmla="*/ 772562 h 829264"/>
                <a:gd name="connsiteX13" fmla="*/ 1029077 w 1089433"/>
                <a:gd name="connsiteY13" fmla="*/ 700135 h 829264"/>
                <a:gd name="connsiteX14" fmla="*/ 1056237 w 1089433"/>
                <a:gd name="connsiteY14" fmla="*/ 675992 h 829264"/>
                <a:gd name="connsiteX15" fmla="*/ 1089433 w 1089433"/>
                <a:gd name="connsiteY15" fmla="*/ 682028 h 829264"/>
                <a:gd name="connsiteX16" fmla="*/ 1068309 w 1089433"/>
                <a:gd name="connsiteY16" fmla="*/ 648832 h 829264"/>
                <a:gd name="connsiteX17" fmla="*/ 1065291 w 1089433"/>
                <a:gd name="connsiteY17" fmla="*/ 597529 h 829264"/>
                <a:gd name="connsiteX18" fmla="*/ 1035113 w 1089433"/>
                <a:gd name="connsiteY18" fmla="*/ 588475 h 829264"/>
                <a:gd name="connsiteX19" fmla="*/ 1001917 w 1089433"/>
                <a:gd name="connsiteY19" fmla="*/ 576404 h 829264"/>
                <a:gd name="connsiteX20" fmla="*/ 977774 w 1089433"/>
                <a:gd name="connsiteY20" fmla="*/ 528119 h 829264"/>
                <a:gd name="connsiteX21" fmla="*/ 965703 w 1089433"/>
                <a:gd name="connsiteY21" fmla="*/ 479834 h 829264"/>
                <a:gd name="connsiteX22" fmla="*/ 935525 w 1089433"/>
                <a:gd name="connsiteY22" fmla="*/ 461727 h 829264"/>
                <a:gd name="connsiteX23" fmla="*/ 872150 w 1089433"/>
                <a:gd name="connsiteY23" fmla="*/ 422495 h 829264"/>
                <a:gd name="connsiteX24" fmla="*/ 829901 w 1089433"/>
                <a:gd name="connsiteY24" fmla="*/ 356103 h 829264"/>
                <a:gd name="connsiteX25" fmla="*/ 838954 w 1089433"/>
                <a:gd name="connsiteY25" fmla="*/ 328943 h 829264"/>
                <a:gd name="connsiteX26" fmla="*/ 866115 w 1089433"/>
                <a:gd name="connsiteY26" fmla="*/ 301782 h 829264"/>
                <a:gd name="connsiteX27" fmla="*/ 817830 w 1089433"/>
                <a:gd name="connsiteY27" fmla="*/ 256515 h 829264"/>
                <a:gd name="connsiteX28" fmla="*/ 805758 w 1089433"/>
                <a:gd name="connsiteY28" fmla="*/ 271604 h 829264"/>
                <a:gd name="connsiteX29" fmla="*/ 787651 w 1089433"/>
                <a:gd name="connsiteY29" fmla="*/ 277640 h 829264"/>
                <a:gd name="connsiteX30" fmla="*/ 766527 w 1089433"/>
                <a:gd name="connsiteY30" fmla="*/ 241426 h 829264"/>
                <a:gd name="connsiteX31" fmla="*/ 745402 w 1089433"/>
                <a:gd name="connsiteY31" fmla="*/ 181069 h 829264"/>
                <a:gd name="connsiteX32" fmla="*/ 712206 w 1089433"/>
                <a:gd name="connsiteY32" fmla="*/ 168998 h 829264"/>
                <a:gd name="connsiteX33" fmla="*/ 675992 w 1089433"/>
                <a:gd name="connsiteY33" fmla="*/ 156927 h 829264"/>
                <a:gd name="connsiteX34" fmla="*/ 657885 w 1089433"/>
                <a:gd name="connsiteY34" fmla="*/ 141838 h 829264"/>
                <a:gd name="connsiteX35" fmla="*/ 648831 w 1089433"/>
                <a:gd name="connsiteY35" fmla="*/ 90535 h 829264"/>
                <a:gd name="connsiteX36" fmla="*/ 639778 w 1089433"/>
                <a:gd name="connsiteY36" fmla="*/ 57339 h 829264"/>
                <a:gd name="connsiteX37" fmla="*/ 633742 w 1089433"/>
                <a:gd name="connsiteY37" fmla="*/ 24143 h 829264"/>
                <a:gd name="connsiteX38" fmla="*/ 576404 w 1089433"/>
                <a:gd name="connsiteY38" fmla="*/ 0 h 829264"/>
                <a:gd name="connsiteX39" fmla="*/ 0 w 1089433"/>
                <a:gd name="connsiteY39" fmla="*/ 63374 h 829264"/>
                <a:gd name="connsiteX0" fmla="*/ 0 w 1089433"/>
                <a:gd name="connsiteY0" fmla="*/ 63374 h 829264"/>
                <a:gd name="connsiteX1" fmla="*/ 57338 w 1089433"/>
                <a:gd name="connsiteY1" fmla="*/ 159945 h 829264"/>
                <a:gd name="connsiteX2" fmla="*/ 117695 w 1089433"/>
                <a:gd name="connsiteY2" fmla="*/ 202194 h 829264"/>
                <a:gd name="connsiteX3" fmla="*/ 120713 w 1089433"/>
                <a:gd name="connsiteY3" fmla="*/ 262550 h 829264"/>
                <a:gd name="connsiteX4" fmla="*/ 193140 w 1089433"/>
                <a:gd name="connsiteY4" fmla="*/ 331960 h 829264"/>
                <a:gd name="connsiteX5" fmla="*/ 214265 w 1089433"/>
                <a:gd name="connsiteY5" fmla="*/ 721259 h 829264"/>
                <a:gd name="connsiteX6" fmla="*/ 235568 w 1089433"/>
                <a:gd name="connsiteY6" fmla="*/ 829264 h 829264"/>
                <a:gd name="connsiteX7" fmla="*/ 905346 w 1089433"/>
                <a:gd name="connsiteY7" fmla="*/ 754455 h 829264"/>
                <a:gd name="connsiteX8" fmla="*/ 908364 w 1089433"/>
                <a:gd name="connsiteY8" fmla="*/ 805758 h 829264"/>
                <a:gd name="connsiteX9" fmla="*/ 932507 w 1089433"/>
                <a:gd name="connsiteY9" fmla="*/ 823865 h 829264"/>
                <a:gd name="connsiteX10" fmla="*/ 989845 w 1089433"/>
                <a:gd name="connsiteY10" fmla="*/ 823865 h 829264"/>
                <a:gd name="connsiteX11" fmla="*/ 998899 w 1089433"/>
                <a:gd name="connsiteY11" fmla="*/ 799723 h 829264"/>
                <a:gd name="connsiteX12" fmla="*/ 995881 w 1089433"/>
                <a:gd name="connsiteY12" fmla="*/ 772562 h 829264"/>
                <a:gd name="connsiteX13" fmla="*/ 1029077 w 1089433"/>
                <a:gd name="connsiteY13" fmla="*/ 700135 h 829264"/>
                <a:gd name="connsiteX14" fmla="*/ 1060995 w 1089433"/>
                <a:gd name="connsiteY14" fmla="*/ 687895 h 829264"/>
                <a:gd name="connsiteX15" fmla="*/ 1089433 w 1089433"/>
                <a:gd name="connsiteY15" fmla="*/ 682028 h 829264"/>
                <a:gd name="connsiteX16" fmla="*/ 1068309 w 1089433"/>
                <a:gd name="connsiteY16" fmla="*/ 648832 h 829264"/>
                <a:gd name="connsiteX17" fmla="*/ 1065291 w 1089433"/>
                <a:gd name="connsiteY17" fmla="*/ 597529 h 829264"/>
                <a:gd name="connsiteX18" fmla="*/ 1035113 w 1089433"/>
                <a:gd name="connsiteY18" fmla="*/ 588475 h 829264"/>
                <a:gd name="connsiteX19" fmla="*/ 1001917 w 1089433"/>
                <a:gd name="connsiteY19" fmla="*/ 576404 h 829264"/>
                <a:gd name="connsiteX20" fmla="*/ 977774 w 1089433"/>
                <a:gd name="connsiteY20" fmla="*/ 528119 h 829264"/>
                <a:gd name="connsiteX21" fmla="*/ 965703 w 1089433"/>
                <a:gd name="connsiteY21" fmla="*/ 479834 h 829264"/>
                <a:gd name="connsiteX22" fmla="*/ 935525 w 1089433"/>
                <a:gd name="connsiteY22" fmla="*/ 461727 h 829264"/>
                <a:gd name="connsiteX23" fmla="*/ 872150 w 1089433"/>
                <a:gd name="connsiteY23" fmla="*/ 422495 h 829264"/>
                <a:gd name="connsiteX24" fmla="*/ 829901 w 1089433"/>
                <a:gd name="connsiteY24" fmla="*/ 356103 h 829264"/>
                <a:gd name="connsiteX25" fmla="*/ 838954 w 1089433"/>
                <a:gd name="connsiteY25" fmla="*/ 328943 h 829264"/>
                <a:gd name="connsiteX26" fmla="*/ 866115 w 1089433"/>
                <a:gd name="connsiteY26" fmla="*/ 301782 h 829264"/>
                <a:gd name="connsiteX27" fmla="*/ 817830 w 1089433"/>
                <a:gd name="connsiteY27" fmla="*/ 256515 h 829264"/>
                <a:gd name="connsiteX28" fmla="*/ 805758 w 1089433"/>
                <a:gd name="connsiteY28" fmla="*/ 271604 h 829264"/>
                <a:gd name="connsiteX29" fmla="*/ 787651 w 1089433"/>
                <a:gd name="connsiteY29" fmla="*/ 277640 h 829264"/>
                <a:gd name="connsiteX30" fmla="*/ 766527 w 1089433"/>
                <a:gd name="connsiteY30" fmla="*/ 241426 h 829264"/>
                <a:gd name="connsiteX31" fmla="*/ 745402 w 1089433"/>
                <a:gd name="connsiteY31" fmla="*/ 181069 h 829264"/>
                <a:gd name="connsiteX32" fmla="*/ 712206 w 1089433"/>
                <a:gd name="connsiteY32" fmla="*/ 168998 h 829264"/>
                <a:gd name="connsiteX33" fmla="*/ 675992 w 1089433"/>
                <a:gd name="connsiteY33" fmla="*/ 156927 h 829264"/>
                <a:gd name="connsiteX34" fmla="*/ 657885 w 1089433"/>
                <a:gd name="connsiteY34" fmla="*/ 141838 h 829264"/>
                <a:gd name="connsiteX35" fmla="*/ 648831 w 1089433"/>
                <a:gd name="connsiteY35" fmla="*/ 90535 h 829264"/>
                <a:gd name="connsiteX36" fmla="*/ 639778 w 1089433"/>
                <a:gd name="connsiteY36" fmla="*/ 57339 h 829264"/>
                <a:gd name="connsiteX37" fmla="*/ 633742 w 1089433"/>
                <a:gd name="connsiteY37" fmla="*/ 24143 h 829264"/>
                <a:gd name="connsiteX38" fmla="*/ 576404 w 1089433"/>
                <a:gd name="connsiteY38" fmla="*/ 0 h 829264"/>
                <a:gd name="connsiteX39" fmla="*/ 0 w 1089433"/>
                <a:gd name="connsiteY39" fmla="*/ 63374 h 8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89433" h="829264">
                  <a:moveTo>
                    <a:pt x="0" y="63374"/>
                  </a:moveTo>
                  <a:lnTo>
                    <a:pt x="57338" y="159945"/>
                  </a:lnTo>
                  <a:lnTo>
                    <a:pt x="117695" y="202194"/>
                  </a:lnTo>
                  <a:lnTo>
                    <a:pt x="120713" y="262550"/>
                  </a:lnTo>
                  <a:lnTo>
                    <a:pt x="193140" y="331960"/>
                  </a:lnTo>
                  <a:lnTo>
                    <a:pt x="214265" y="721259"/>
                  </a:lnTo>
                  <a:lnTo>
                    <a:pt x="235568" y="829264"/>
                  </a:lnTo>
                  <a:lnTo>
                    <a:pt x="905346" y="754455"/>
                  </a:lnTo>
                  <a:lnTo>
                    <a:pt x="908364" y="805758"/>
                  </a:lnTo>
                  <a:lnTo>
                    <a:pt x="932507" y="823865"/>
                  </a:lnTo>
                  <a:lnTo>
                    <a:pt x="989845" y="823865"/>
                  </a:lnTo>
                  <a:lnTo>
                    <a:pt x="998899" y="799723"/>
                  </a:lnTo>
                  <a:lnTo>
                    <a:pt x="995881" y="772562"/>
                  </a:lnTo>
                  <a:lnTo>
                    <a:pt x="1029077" y="700135"/>
                  </a:lnTo>
                  <a:lnTo>
                    <a:pt x="1060995" y="687895"/>
                  </a:lnTo>
                  <a:lnTo>
                    <a:pt x="1089433" y="682028"/>
                  </a:lnTo>
                  <a:lnTo>
                    <a:pt x="1068309" y="648832"/>
                  </a:lnTo>
                  <a:lnTo>
                    <a:pt x="1065291" y="597529"/>
                  </a:lnTo>
                  <a:lnTo>
                    <a:pt x="1035113" y="588475"/>
                  </a:lnTo>
                  <a:lnTo>
                    <a:pt x="1001917" y="576404"/>
                  </a:lnTo>
                  <a:lnTo>
                    <a:pt x="977774" y="528119"/>
                  </a:lnTo>
                  <a:lnTo>
                    <a:pt x="965703" y="479834"/>
                  </a:lnTo>
                  <a:lnTo>
                    <a:pt x="935525" y="461727"/>
                  </a:lnTo>
                  <a:lnTo>
                    <a:pt x="872150" y="422495"/>
                  </a:lnTo>
                  <a:lnTo>
                    <a:pt x="829901" y="356103"/>
                  </a:lnTo>
                  <a:lnTo>
                    <a:pt x="838954" y="328943"/>
                  </a:lnTo>
                  <a:lnTo>
                    <a:pt x="866115" y="301782"/>
                  </a:lnTo>
                  <a:lnTo>
                    <a:pt x="817830" y="256515"/>
                  </a:lnTo>
                  <a:lnTo>
                    <a:pt x="805758" y="271604"/>
                  </a:lnTo>
                  <a:lnTo>
                    <a:pt x="787651" y="277640"/>
                  </a:lnTo>
                  <a:lnTo>
                    <a:pt x="766527" y="241426"/>
                  </a:lnTo>
                  <a:lnTo>
                    <a:pt x="745402" y="181069"/>
                  </a:lnTo>
                  <a:lnTo>
                    <a:pt x="712206" y="168998"/>
                  </a:lnTo>
                  <a:lnTo>
                    <a:pt x="675992" y="156927"/>
                  </a:lnTo>
                  <a:lnTo>
                    <a:pt x="657885" y="141838"/>
                  </a:lnTo>
                  <a:lnTo>
                    <a:pt x="648831" y="90535"/>
                  </a:lnTo>
                  <a:lnTo>
                    <a:pt x="639778" y="57339"/>
                  </a:lnTo>
                  <a:lnTo>
                    <a:pt x="633742" y="24143"/>
                  </a:lnTo>
                  <a:lnTo>
                    <a:pt x="576404" y="0"/>
                  </a:lnTo>
                  <a:lnTo>
                    <a:pt x="0" y="6337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91853" y="2048139"/>
              <a:ext cx="753565" cy="749011"/>
            </a:xfrm>
            <a:custGeom>
              <a:avLst/>
              <a:gdLst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90123 w 829901"/>
                <a:gd name="connsiteY12" fmla="*/ 531137 h 823866"/>
                <a:gd name="connsiteX13" fmla="*/ 220301 w 829901"/>
                <a:gd name="connsiteY13" fmla="*/ 537173 h 823866"/>
                <a:gd name="connsiteX14" fmla="*/ 256515 w 829901"/>
                <a:gd name="connsiteY14" fmla="*/ 561315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90123 w 829901"/>
                <a:gd name="connsiteY12" fmla="*/ 531137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38967 w 829901"/>
                <a:gd name="connsiteY11" fmla="*/ 486341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0221 w 829901"/>
                <a:gd name="connsiteY10" fmla="*/ 468870 h 823866"/>
                <a:gd name="connsiteX11" fmla="*/ 138967 w 829901"/>
                <a:gd name="connsiteY11" fmla="*/ 486341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27160 w 829901"/>
                <a:gd name="connsiteY6" fmla="*/ 380246 h 823866"/>
                <a:gd name="connsiteX7" fmla="*/ 36214 w 829901"/>
                <a:gd name="connsiteY7" fmla="*/ 446638 h 823866"/>
                <a:gd name="connsiteX8" fmla="*/ 75446 w 829901"/>
                <a:gd name="connsiteY8" fmla="*/ 449656 h 823866"/>
                <a:gd name="connsiteX9" fmla="*/ 100221 w 829901"/>
                <a:gd name="connsiteY9" fmla="*/ 468870 h 823866"/>
                <a:gd name="connsiteX10" fmla="*/ 138967 w 829901"/>
                <a:gd name="connsiteY10" fmla="*/ 486341 h 823866"/>
                <a:gd name="connsiteX11" fmla="*/ 175815 w 829901"/>
                <a:gd name="connsiteY11" fmla="*/ 538280 h 823866"/>
                <a:gd name="connsiteX12" fmla="*/ 220301 w 829901"/>
                <a:gd name="connsiteY12" fmla="*/ 537173 h 823866"/>
                <a:gd name="connsiteX13" fmla="*/ 249361 w 829901"/>
                <a:gd name="connsiteY13" fmla="*/ 585126 h 823866"/>
                <a:gd name="connsiteX14" fmla="*/ 277640 w 829901"/>
                <a:gd name="connsiteY14" fmla="*/ 564333 h 823866"/>
                <a:gd name="connsiteX15" fmla="*/ 292729 w 829901"/>
                <a:gd name="connsiteY15" fmla="*/ 618654 h 823866"/>
                <a:gd name="connsiteX16" fmla="*/ 292729 w 829901"/>
                <a:gd name="connsiteY16" fmla="*/ 636761 h 823866"/>
                <a:gd name="connsiteX17" fmla="*/ 301782 w 829901"/>
                <a:gd name="connsiteY17" fmla="*/ 666939 h 823866"/>
                <a:gd name="connsiteX18" fmla="*/ 298764 w 829901"/>
                <a:gd name="connsiteY18" fmla="*/ 682028 h 823866"/>
                <a:gd name="connsiteX19" fmla="*/ 304800 w 829901"/>
                <a:gd name="connsiteY19" fmla="*/ 697117 h 823866"/>
                <a:gd name="connsiteX20" fmla="*/ 301782 w 829901"/>
                <a:gd name="connsiteY20" fmla="*/ 763509 h 823866"/>
                <a:gd name="connsiteX21" fmla="*/ 337996 w 829901"/>
                <a:gd name="connsiteY21" fmla="*/ 793688 h 823866"/>
                <a:gd name="connsiteX22" fmla="*/ 380246 w 829901"/>
                <a:gd name="connsiteY22" fmla="*/ 808777 h 823866"/>
                <a:gd name="connsiteX23" fmla="*/ 404388 w 829901"/>
                <a:gd name="connsiteY23" fmla="*/ 823866 h 823866"/>
                <a:gd name="connsiteX24" fmla="*/ 473798 w 829901"/>
                <a:gd name="connsiteY24" fmla="*/ 808777 h 823866"/>
                <a:gd name="connsiteX25" fmla="*/ 790669 w 829901"/>
                <a:gd name="connsiteY25" fmla="*/ 751438 h 823866"/>
                <a:gd name="connsiteX26" fmla="*/ 802741 w 829901"/>
                <a:gd name="connsiteY26" fmla="*/ 751438 h 823866"/>
                <a:gd name="connsiteX27" fmla="*/ 802741 w 829901"/>
                <a:gd name="connsiteY27" fmla="*/ 688064 h 823866"/>
                <a:gd name="connsiteX28" fmla="*/ 766527 w 829901"/>
                <a:gd name="connsiteY28" fmla="*/ 579422 h 823866"/>
                <a:gd name="connsiteX29" fmla="*/ 772562 w 829901"/>
                <a:gd name="connsiteY29" fmla="*/ 522084 h 823866"/>
                <a:gd name="connsiteX30" fmla="*/ 757473 w 829901"/>
                <a:gd name="connsiteY30" fmla="*/ 473798 h 823866"/>
                <a:gd name="connsiteX31" fmla="*/ 778598 w 829901"/>
                <a:gd name="connsiteY31" fmla="*/ 443620 h 823866"/>
                <a:gd name="connsiteX32" fmla="*/ 781616 w 829901"/>
                <a:gd name="connsiteY32" fmla="*/ 407406 h 823866"/>
                <a:gd name="connsiteX33" fmla="*/ 772562 w 829901"/>
                <a:gd name="connsiteY33" fmla="*/ 353086 h 823866"/>
                <a:gd name="connsiteX34" fmla="*/ 811794 w 829901"/>
                <a:gd name="connsiteY34" fmla="*/ 292729 h 823866"/>
                <a:gd name="connsiteX35" fmla="*/ 829901 w 829901"/>
                <a:gd name="connsiteY35" fmla="*/ 226337 h 823866"/>
                <a:gd name="connsiteX36" fmla="*/ 823865 w 829901"/>
                <a:gd name="connsiteY36" fmla="*/ 220301 h 823866"/>
                <a:gd name="connsiteX37" fmla="*/ 805758 w 829901"/>
                <a:gd name="connsiteY37" fmla="*/ 235391 h 823866"/>
                <a:gd name="connsiteX38" fmla="*/ 787651 w 829901"/>
                <a:gd name="connsiteY38" fmla="*/ 271604 h 823866"/>
                <a:gd name="connsiteX39" fmla="*/ 769545 w 829901"/>
                <a:gd name="connsiteY39" fmla="*/ 307818 h 823866"/>
                <a:gd name="connsiteX40" fmla="*/ 751438 w 829901"/>
                <a:gd name="connsiteY40" fmla="*/ 316872 h 823866"/>
                <a:gd name="connsiteX41" fmla="*/ 745402 w 829901"/>
                <a:gd name="connsiteY41" fmla="*/ 341014 h 823866"/>
                <a:gd name="connsiteX42" fmla="*/ 727295 w 829901"/>
                <a:gd name="connsiteY42" fmla="*/ 362139 h 823866"/>
                <a:gd name="connsiteX43" fmla="*/ 715224 w 829901"/>
                <a:gd name="connsiteY43" fmla="*/ 371193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21259 w 829901"/>
                <a:gd name="connsiteY46" fmla="*/ 316872 h 823866"/>
                <a:gd name="connsiteX47" fmla="*/ 718242 w 829901"/>
                <a:gd name="connsiteY47" fmla="*/ 301783 h 823866"/>
                <a:gd name="connsiteX48" fmla="*/ 730313 w 829901"/>
                <a:gd name="connsiteY48" fmla="*/ 265569 h 823866"/>
                <a:gd name="connsiteX49" fmla="*/ 727295 w 829901"/>
                <a:gd name="connsiteY49" fmla="*/ 226337 h 823866"/>
                <a:gd name="connsiteX50" fmla="*/ 703152 w 829901"/>
                <a:gd name="connsiteY50" fmla="*/ 193141 h 823866"/>
                <a:gd name="connsiteX51" fmla="*/ 697117 w 829901"/>
                <a:gd name="connsiteY51" fmla="*/ 178052 h 823866"/>
                <a:gd name="connsiteX52" fmla="*/ 706170 w 829901"/>
                <a:gd name="connsiteY52" fmla="*/ 162963 h 823866"/>
                <a:gd name="connsiteX53" fmla="*/ 709188 w 829901"/>
                <a:gd name="connsiteY53" fmla="*/ 147874 h 823866"/>
                <a:gd name="connsiteX54" fmla="*/ 691081 w 829901"/>
                <a:gd name="connsiteY54" fmla="*/ 147874 h 823866"/>
                <a:gd name="connsiteX55" fmla="*/ 672974 w 829901"/>
                <a:gd name="connsiteY55" fmla="*/ 147874 h 823866"/>
                <a:gd name="connsiteX56" fmla="*/ 654867 w 829901"/>
                <a:gd name="connsiteY56" fmla="*/ 117695 h 823866"/>
                <a:gd name="connsiteX57" fmla="*/ 615636 w 829901"/>
                <a:gd name="connsiteY57" fmla="*/ 117695 h 823866"/>
                <a:gd name="connsiteX58" fmla="*/ 564333 w 829901"/>
                <a:gd name="connsiteY58" fmla="*/ 111660 h 823866"/>
                <a:gd name="connsiteX59" fmla="*/ 497941 w 829901"/>
                <a:gd name="connsiteY59" fmla="*/ 99589 h 823866"/>
                <a:gd name="connsiteX60" fmla="*/ 443620 w 829901"/>
                <a:gd name="connsiteY60" fmla="*/ 99589 h 823866"/>
                <a:gd name="connsiteX61" fmla="*/ 401370 w 829901"/>
                <a:gd name="connsiteY61" fmla="*/ 93553 h 823866"/>
                <a:gd name="connsiteX62" fmla="*/ 347049 w 829901"/>
                <a:gd name="connsiteY62" fmla="*/ 72428 h 823866"/>
                <a:gd name="connsiteX63" fmla="*/ 328943 w 829901"/>
                <a:gd name="connsiteY63" fmla="*/ 48286 h 823866"/>
                <a:gd name="connsiteX64" fmla="*/ 250479 w 829901"/>
                <a:gd name="connsiteY64" fmla="*/ 51303 h 823866"/>
                <a:gd name="connsiteX65" fmla="*/ 235390 w 829901"/>
                <a:gd name="connsiteY65" fmla="*/ 0 h 823866"/>
                <a:gd name="connsiteX66" fmla="*/ 168998 w 829901"/>
                <a:gd name="connsiteY66" fmla="*/ 30179 h 823866"/>
                <a:gd name="connsiteX67" fmla="*/ 84499 w 829901"/>
                <a:gd name="connsiteY67" fmla="*/ 33196 h 8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829901" h="823866">
                  <a:moveTo>
                    <a:pt x="84499" y="33196"/>
                  </a:moveTo>
                  <a:lnTo>
                    <a:pt x="57339" y="96571"/>
                  </a:lnTo>
                  <a:lnTo>
                    <a:pt x="66392" y="175034"/>
                  </a:lnTo>
                  <a:lnTo>
                    <a:pt x="0" y="259533"/>
                  </a:lnTo>
                  <a:lnTo>
                    <a:pt x="33196" y="301783"/>
                  </a:lnTo>
                  <a:lnTo>
                    <a:pt x="45267" y="331961"/>
                  </a:lnTo>
                  <a:lnTo>
                    <a:pt x="27160" y="380246"/>
                  </a:lnTo>
                  <a:lnTo>
                    <a:pt x="36214" y="446638"/>
                  </a:lnTo>
                  <a:lnTo>
                    <a:pt x="75446" y="449656"/>
                  </a:lnTo>
                  <a:lnTo>
                    <a:pt x="100221" y="468870"/>
                  </a:lnTo>
                  <a:lnTo>
                    <a:pt x="138967" y="486341"/>
                  </a:lnTo>
                  <a:lnTo>
                    <a:pt x="175815" y="538280"/>
                  </a:lnTo>
                  <a:lnTo>
                    <a:pt x="220301" y="537173"/>
                  </a:lnTo>
                  <a:lnTo>
                    <a:pt x="249361" y="585126"/>
                  </a:lnTo>
                  <a:lnTo>
                    <a:pt x="277640" y="564333"/>
                  </a:lnTo>
                  <a:lnTo>
                    <a:pt x="292729" y="618654"/>
                  </a:lnTo>
                  <a:lnTo>
                    <a:pt x="292729" y="636761"/>
                  </a:lnTo>
                  <a:lnTo>
                    <a:pt x="301782" y="666939"/>
                  </a:lnTo>
                  <a:lnTo>
                    <a:pt x="298764" y="682028"/>
                  </a:lnTo>
                  <a:lnTo>
                    <a:pt x="304800" y="697117"/>
                  </a:lnTo>
                  <a:lnTo>
                    <a:pt x="301782" y="763509"/>
                  </a:lnTo>
                  <a:lnTo>
                    <a:pt x="337996" y="793688"/>
                  </a:lnTo>
                  <a:lnTo>
                    <a:pt x="380246" y="808777"/>
                  </a:lnTo>
                  <a:lnTo>
                    <a:pt x="404388" y="823866"/>
                  </a:lnTo>
                  <a:lnTo>
                    <a:pt x="473798" y="808777"/>
                  </a:lnTo>
                  <a:lnTo>
                    <a:pt x="790669" y="751438"/>
                  </a:lnTo>
                  <a:lnTo>
                    <a:pt x="802741" y="751438"/>
                  </a:lnTo>
                  <a:lnTo>
                    <a:pt x="802741" y="688064"/>
                  </a:lnTo>
                  <a:lnTo>
                    <a:pt x="766527" y="579422"/>
                  </a:lnTo>
                  <a:lnTo>
                    <a:pt x="772562" y="522084"/>
                  </a:lnTo>
                  <a:lnTo>
                    <a:pt x="757473" y="473798"/>
                  </a:lnTo>
                  <a:lnTo>
                    <a:pt x="778598" y="443620"/>
                  </a:lnTo>
                  <a:lnTo>
                    <a:pt x="781616" y="407406"/>
                  </a:lnTo>
                  <a:lnTo>
                    <a:pt x="772562" y="353086"/>
                  </a:lnTo>
                  <a:lnTo>
                    <a:pt x="811794" y="292729"/>
                  </a:lnTo>
                  <a:lnTo>
                    <a:pt x="829901" y="226337"/>
                  </a:lnTo>
                  <a:lnTo>
                    <a:pt x="823865" y="220301"/>
                  </a:lnTo>
                  <a:lnTo>
                    <a:pt x="805758" y="235391"/>
                  </a:lnTo>
                  <a:lnTo>
                    <a:pt x="787651" y="271604"/>
                  </a:lnTo>
                  <a:lnTo>
                    <a:pt x="769545" y="307818"/>
                  </a:lnTo>
                  <a:lnTo>
                    <a:pt x="751438" y="316872"/>
                  </a:lnTo>
                  <a:lnTo>
                    <a:pt x="745402" y="341014"/>
                  </a:lnTo>
                  <a:lnTo>
                    <a:pt x="727295" y="362139"/>
                  </a:lnTo>
                  <a:lnTo>
                    <a:pt x="715224" y="371193"/>
                  </a:lnTo>
                  <a:lnTo>
                    <a:pt x="715224" y="371193"/>
                  </a:lnTo>
                  <a:lnTo>
                    <a:pt x="715224" y="371193"/>
                  </a:lnTo>
                  <a:lnTo>
                    <a:pt x="721259" y="316872"/>
                  </a:lnTo>
                  <a:lnTo>
                    <a:pt x="718242" y="301783"/>
                  </a:lnTo>
                  <a:lnTo>
                    <a:pt x="730313" y="265569"/>
                  </a:lnTo>
                  <a:lnTo>
                    <a:pt x="727295" y="226337"/>
                  </a:lnTo>
                  <a:lnTo>
                    <a:pt x="703152" y="193141"/>
                  </a:lnTo>
                  <a:lnTo>
                    <a:pt x="697117" y="178052"/>
                  </a:lnTo>
                  <a:lnTo>
                    <a:pt x="706170" y="162963"/>
                  </a:lnTo>
                  <a:lnTo>
                    <a:pt x="709188" y="147874"/>
                  </a:lnTo>
                  <a:lnTo>
                    <a:pt x="691081" y="147874"/>
                  </a:lnTo>
                  <a:lnTo>
                    <a:pt x="672974" y="147874"/>
                  </a:lnTo>
                  <a:lnTo>
                    <a:pt x="654867" y="117695"/>
                  </a:lnTo>
                  <a:lnTo>
                    <a:pt x="615636" y="117695"/>
                  </a:lnTo>
                  <a:lnTo>
                    <a:pt x="564333" y="111660"/>
                  </a:lnTo>
                  <a:lnTo>
                    <a:pt x="497941" y="99589"/>
                  </a:lnTo>
                  <a:lnTo>
                    <a:pt x="443620" y="99589"/>
                  </a:lnTo>
                  <a:lnTo>
                    <a:pt x="401370" y="93553"/>
                  </a:lnTo>
                  <a:lnTo>
                    <a:pt x="347049" y="72428"/>
                  </a:lnTo>
                  <a:lnTo>
                    <a:pt x="328943" y="48286"/>
                  </a:lnTo>
                  <a:lnTo>
                    <a:pt x="250479" y="51303"/>
                  </a:lnTo>
                  <a:lnTo>
                    <a:pt x="235390" y="0"/>
                  </a:lnTo>
                  <a:lnTo>
                    <a:pt x="168998" y="30179"/>
                  </a:lnTo>
                  <a:lnTo>
                    <a:pt x="84499" y="33196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87793" y="2727877"/>
              <a:ext cx="560121" cy="961160"/>
            </a:xfrm>
            <a:custGeom>
              <a:avLst/>
              <a:gdLst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89711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67350 w 615635"/>
                <a:gd name="connsiteY29" fmla="*/ 784634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67350 w 615635"/>
                <a:gd name="connsiteY29" fmla="*/ 784634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20855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20855 h 1056238"/>
                <a:gd name="connsiteX8" fmla="*/ 109918 w 615635"/>
                <a:gd name="connsiteY8" fmla="*/ 648656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15635" h="1056238">
                  <a:moveTo>
                    <a:pt x="78463" y="78464"/>
                  </a:moveTo>
                  <a:lnTo>
                    <a:pt x="147873" y="159945"/>
                  </a:lnTo>
                  <a:lnTo>
                    <a:pt x="150891" y="202194"/>
                  </a:lnTo>
                  <a:lnTo>
                    <a:pt x="93552" y="280658"/>
                  </a:lnTo>
                  <a:lnTo>
                    <a:pt x="27160" y="277816"/>
                  </a:lnTo>
                  <a:lnTo>
                    <a:pt x="54321" y="356103"/>
                  </a:lnTo>
                  <a:lnTo>
                    <a:pt x="0" y="431549"/>
                  </a:lnTo>
                  <a:lnTo>
                    <a:pt x="30178" y="620855"/>
                  </a:lnTo>
                  <a:lnTo>
                    <a:pt x="109918" y="648656"/>
                  </a:lnTo>
                  <a:lnTo>
                    <a:pt x="156926" y="739367"/>
                  </a:lnTo>
                  <a:lnTo>
                    <a:pt x="196158" y="727295"/>
                  </a:lnTo>
                  <a:lnTo>
                    <a:pt x="223319" y="760491"/>
                  </a:lnTo>
                  <a:lnTo>
                    <a:pt x="205212" y="793687"/>
                  </a:lnTo>
                  <a:lnTo>
                    <a:pt x="196330" y="814173"/>
                  </a:lnTo>
                  <a:lnTo>
                    <a:pt x="247461" y="902329"/>
                  </a:lnTo>
                  <a:lnTo>
                    <a:pt x="337996" y="944578"/>
                  </a:lnTo>
                  <a:lnTo>
                    <a:pt x="359292" y="1043351"/>
                  </a:lnTo>
                  <a:lnTo>
                    <a:pt x="431548" y="1056238"/>
                  </a:lnTo>
                  <a:lnTo>
                    <a:pt x="437584" y="1020024"/>
                  </a:lnTo>
                  <a:lnTo>
                    <a:pt x="478558" y="1036038"/>
                  </a:lnTo>
                  <a:lnTo>
                    <a:pt x="525101" y="1032095"/>
                  </a:lnTo>
                  <a:lnTo>
                    <a:pt x="534154" y="1017006"/>
                  </a:lnTo>
                  <a:lnTo>
                    <a:pt x="525101" y="983810"/>
                  </a:lnTo>
                  <a:lnTo>
                    <a:pt x="587665" y="967266"/>
                  </a:lnTo>
                  <a:lnTo>
                    <a:pt x="579422" y="920436"/>
                  </a:lnTo>
                  <a:lnTo>
                    <a:pt x="579422" y="893275"/>
                  </a:lnTo>
                  <a:lnTo>
                    <a:pt x="573386" y="866115"/>
                  </a:lnTo>
                  <a:lnTo>
                    <a:pt x="576404" y="826883"/>
                  </a:lnTo>
                  <a:lnTo>
                    <a:pt x="579422" y="802741"/>
                  </a:lnTo>
                  <a:lnTo>
                    <a:pt x="586390" y="787012"/>
                  </a:lnTo>
                  <a:lnTo>
                    <a:pt x="603564" y="748420"/>
                  </a:lnTo>
                  <a:lnTo>
                    <a:pt x="606582" y="715224"/>
                  </a:lnTo>
                  <a:lnTo>
                    <a:pt x="615635" y="703153"/>
                  </a:lnTo>
                  <a:lnTo>
                    <a:pt x="609600" y="672974"/>
                  </a:lnTo>
                  <a:lnTo>
                    <a:pt x="597528" y="624689"/>
                  </a:lnTo>
                  <a:lnTo>
                    <a:pt x="597528" y="582440"/>
                  </a:lnTo>
                  <a:lnTo>
                    <a:pt x="615635" y="519066"/>
                  </a:lnTo>
                  <a:lnTo>
                    <a:pt x="579422" y="334978"/>
                  </a:lnTo>
                  <a:lnTo>
                    <a:pt x="570368" y="307818"/>
                  </a:lnTo>
                  <a:lnTo>
                    <a:pt x="561315" y="250479"/>
                  </a:lnTo>
                  <a:lnTo>
                    <a:pt x="552261" y="202194"/>
                  </a:lnTo>
                  <a:lnTo>
                    <a:pt x="540190" y="141838"/>
                  </a:lnTo>
                  <a:lnTo>
                    <a:pt x="531136" y="126749"/>
                  </a:lnTo>
                  <a:lnTo>
                    <a:pt x="488887" y="63374"/>
                  </a:lnTo>
                  <a:lnTo>
                    <a:pt x="479833" y="21125"/>
                  </a:lnTo>
                  <a:lnTo>
                    <a:pt x="473798" y="0"/>
                  </a:lnTo>
                  <a:lnTo>
                    <a:pt x="78463" y="7846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055132" y="3957469"/>
              <a:ext cx="541354" cy="886114"/>
            </a:xfrm>
            <a:custGeom>
              <a:avLst/>
              <a:gdLst>
                <a:gd name="connsiteX0" fmla="*/ 0 w 594511"/>
                <a:gd name="connsiteY0" fmla="*/ 84499 h 974757"/>
                <a:gd name="connsiteX1" fmla="*/ 69410 w 594511"/>
                <a:gd name="connsiteY1" fmla="*/ 962686 h 974757"/>
                <a:gd name="connsiteX2" fmla="*/ 87517 w 594511"/>
                <a:gd name="connsiteY2" fmla="*/ 962686 h 974757"/>
                <a:gd name="connsiteX3" fmla="*/ 111659 w 594511"/>
                <a:gd name="connsiteY3" fmla="*/ 962686 h 974757"/>
                <a:gd name="connsiteX4" fmla="*/ 132784 w 594511"/>
                <a:gd name="connsiteY4" fmla="*/ 941561 h 974757"/>
                <a:gd name="connsiteX5" fmla="*/ 129766 w 594511"/>
                <a:gd name="connsiteY5" fmla="*/ 902329 h 974757"/>
                <a:gd name="connsiteX6" fmla="*/ 184087 w 594511"/>
                <a:gd name="connsiteY6" fmla="*/ 974757 h 974757"/>
                <a:gd name="connsiteX7" fmla="*/ 220301 w 594511"/>
                <a:gd name="connsiteY7" fmla="*/ 959668 h 974757"/>
                <a:gd name="connsiteX8" fmla="*/ 217283 w 594511"/>
                <a:gd name="connsiteY8" fmla="*/ 908365 h 974757"/>
                <a:gd name="connsiteX9" fmla="*/ 214265 w 594511"/>
                <a:gd name="connsiteY9" fmla="*/ 878187 h 974757"/>
                <a:gd name="connsiteX10" fmla="*/ 193140 w 594511"/>
                <a:gd name="connsiteY10" fmla="*/ 851026 h 974757"/>
                <a:gd name="connsiteX11" fmla="*/ 588475 w 594511"/>
                <a:gd name="connsiteY11" fmla="*/ 751438 h 974757"/>
                <a:gd name="connsiteX12" fmla="*/ 591493 w 594511"/>
                <a:gd name="connsiteY12" fmla="*/ 685046 h 974757"/>
                <a:gd name="connsiteX13" fmla="*/ 582439 w 594511"/>
                <a:gd name="connsiteY13" fmla="*/ 633743 h 974757"/>
                <a:gd name="connsiteX14" fmla="*/ 588475 w 594511"/>
                <a:gd name="connsiteY14" fmla="*/ 585458 h 974757"/>
                <a:gd name="connsiteX15" fmla="*/ 570368 w 594511"/>
                <a:gd name="connsiteY15" fmla="*/ 528119 h 974757"/>
                <a:gd name="connsiteX16" fmla="*/ 576404 w 594511"/>
                <a:gd name="connsiteY16" fmla="*/ 510012 h 974757"/>
                <a:gd name="connsiteX17" fmla="*/ 594511 w 594511"/>
                <a:gd name="connsiteY17" fmla="*/ 488888 h 974757"/>
                <a:gd name="connsiteX18" fmla="*/ 588475 w 594511"/>
                <a:gd name="connsiteY18" fmla="*/ 467763 h 974757"/>
                <a:gd name="connsiteX19" fmla="*/ 543208 w 594511"/>
                <a:gd name="connsiteY19" fmla="*/ 425513 h 974757"/>
                <a:gd name="connsiteX20" fmla="*/ 470780 w 594511"/>
                <a:gd name="connsiteY20" fmla="*/ 162963 h 974757"/>
                <a:gd name="connsiteX21" fmla="*/ 449655 w 594511"/>
                <a:gd name="connsiteY21" fmla="*/ 111660 h 974757"/>
                <a:gd name="connsiteX22" fmla="*/ 410424 w 594511"/>
                <a:gd name="connsiteY22" fmla="*/ 0 h 974757"/>
                <a:gd name="connsiteX23" fmla="*/ 202194 w 594511"/>
                <a:gd name="connsiteY23" fmla="*/ 51303 h 974757"/>
                <a:gd name="connsiteX24" fmla="*/ 114677 w 594511"/>
                <a:gd name="connsiteY24" fmla="*/ 66392 h 974757"/>
                <a:gd name="connsiteX25" fmla="*/ 96570 w 594511"/>
                <a:gd name="connsiteY25" fmla="*/ 51303 h 974757"/>
                <a:gd name="connsiteX26" fmla="*/ 0 w 594511"/>
                <a:gd name="connsiteY26" fmla="*/ 84499 h 97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4511" h="974757">
                  <a:moveTo>
                    <a:pt x="0" y="84499"/>
                  </a:moveTo>
                  <a:lnTo>
                    <a:pt x="69410" y="962686"/>
                  </a:lnTo>
                  <a:lnTo>
                    <a:pt x="87517" y="962686"/>
                  </a:lnTo>
                  <a:lnTo>
                    <a:pt x="111659" y="962686"/>
                  </a:lnTo>
                  <a:lnTo>
                    <a:pt x="132784" y="941561"/>
                  </a:lnTo>
                  <a:lnTo>
                    <a:pt x="129766" y="902329"/>
                  </a:lnTo>
                  <a:lnTo>
                    <a:pt x="184087" y="974757"/>
                  </a:lnTo>
                  <a:lnTo>
                    <a:pt x="220301" y="959668"/>
                  </a:lnTo>
                  <a:lnTo>
                    <a:pt x="217283" y="908365"/>
                  </a:lnTo>
                  <a:lnTo>
                    <a:pt x="214265" y="878187"/>
                  </a:lnTo>
                  <a:lnTo>
                    <a:pt x="193140" y="851026"/>
                  </a:lnTo>
                  <a:lnTo>
                    <a:pt x="588475" y="751438"/>
                  </a:lnTo>
                  <a:lnTo>
                    <a:pt x="591493" y="685046"/>
                  </a:lnTo>
                  <a:lnTo>
                    <a:pt x="582439" y="633743"/>
                  </a:lnTo>
                  <a:lnTo>
                    <a:pt x="588475" y="585458"/>
                  </a:lnTo>
                  <a:lnTo>
                    <a:pt x="570368" y="528119"/>
                  </a:lnTo>
                  <a:lnTo>
                    <a:pt x="576404" y="510012"/>
                  </a:lnTo>
                  <a:lnTo>
                    <a:pt x="594511" y="488888"/>
                  </a:lnTo>
                  <a:lnTo>
                    <a:pt x="588475" y="467763"/>
                  </a:lnTo>
                  <a:lnTo>
                    <a:pt x="543208" y="425513"/>
                  </a:lnTo>
                  <a:lnTo>
                    <a:pt x="470780" y="162963"/>
                  </a:lnTo>
                  <a:lnTo>
                    <a:pt x="449655" y="111660"/>
                  </a:lnTo>
                  <a:lnTo>
                    <a:pt x="410424" y="0"/>
                  </a:lnTo>
                  <a:lnTo>
                    <a:pt x="202194" y="51303"/>
                  </a:lnTo>
                  <a:lnTo>
                    <a:pt x="114677" y="66392"/>
                  </a:lnTo>
                  <a:lnTo>
                    <a:pt x="96570" y="51303"/>
                  </a:lnTo>
                  <a:lnTo>
                    <a:pt x="0" y="8449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6423253" y="3878094"/>
              <a:ext cx="752121" cy="792307"/>
            </a:xfrm>
            <a:custGeom>
              <a:avLst/>
              <a:gdLst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5034 w 832919"/>
                <a:gd name="connsiteY9" fmla="*/ 829901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45814 w 832919"/>
                <a:gd name="connsiteY12" fmla="*/ 826883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45814 w 832919"/>
                <a:gd name="connsiteY12" fmla="*/ 826883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64958 w 832919"/>
                <a:gd name="connsiteY16" fmla="*/ 776057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64958 w 832919"/>
                <a:gd name="connsiteY16" fmla="*/ 776057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64744 h 872150"/>
                <a:gd name="connsiteX23" fmla="*/ 805758 w 832919"/>
                <a:gd name="connsiteY23" fmla="*/ 461726 h 872150"/>
                <a:gd name="connsiteX24" fmla="*/ 793687 w 832919"/>
                <a:gd name="connsiteY24" fmla="*/ 431548 h 872150"/>
                <a:gd name="connsiteX25" fmla="*/ 724277 w 832919"/>
                <a:gd name="connsiteY25" fmla="*/ 359120 h 872150"/>
                <a:gd name="connsiteX26" fmla="*/ 712206 w 832919"/>
                <a:gd name="connsiteY26" fmla="*/ 307817 h 872150"/>
                <a:gd name="connsiteX27" fmla="*/ 636760 w 832919"/>
                <a:gd name="connsiteY27" fmla="*/ 271604 h 872150"/>
                <a:gd name="connsiteX28" fmla="*/ 564333 w 832919"/>
                <a:gd name="connsiteY28" fmla="*/ 196158 h 872150"/>
                <a:gd name="connsiteX29" fmla="*/ 531137 w 832919"/>
                <a:gd name="connsiteY29" fmla="*/ 175033 h 872150"/>
                <a:gd name="connsiteX30" fmla="*/ 488887 w 832919"/>
                <a:gd name="connsiteY30" fmla="*/ 156926 h 872150"/>
                <a:gd name="connsiteX31" fmla="*/ 470780 w 832919"/>
                <a:gd name="connsiteY31" fmla="*/ 150891 h 872150"/>
                <a:gd name="connsiteX32" fmla="*/ 434566 w 832919"/>
                <a:gd name="connsiteY32" fmla="*/ 99588 h 872150"/>
                <a:gd name="connsiteX33" fmla="*/ 377228 w 832919"/>
                <a:gd name="connsiteY33" fmla="*/ 63374 h 872150"/>
                <a:gd name="connsiteX34" fmla="*/ 371192 w 832919"/>
                <a:gd name="connsiteY34" fmla="*/ 36213 h 872150"/>
                <a:gd name="connsiteX35" fmla="*/ 371192 w 832919"/>
                <a:gd name="connsiteY35" fmla="*/ 0 h 872150"/>
                <a:gd name="connsiteX36" fmla="*/ 205212 w 832919"/>
                <a:gd name="connsiteY36" fmla="*/ 45267 h 872150"/>
                <a:gd name="connsiteX37" fmla="*/ 0 w 832919"/>
                <a:gd name="connsiteY37" fmla="*/ 87516 h 872150"/>
                <a:gd name="connsiteX0" fmla="*/ 0 w 825779"/>
                <a:gd name="connsiteY0" fmla="*/ 87516 h 872150"/>
                <a:gd name="connsiteX1" fmla="*/ 69410 w 825779"/>
                <a:gd name="connsiteY1" fmla="*/ 262550 h 872150"/>
                <a:gd name="connsiteX2" fmla="*/ 141838 w 825779"/>
                <a:gd name="connsiteY2" fmla="*/ 510011 h 872150"/>
                <a:gd name="connsiteX3" fmla="*/ 187105 w 825779"/>
                <a:gd name="connsiteY3" fmla="*/ 576404 h 872150"/>
                <a:gd name="connsiteX4" fmla="*/ 165980 w 825779"/>
                <a:gd name="connsiteY4" fmla="*/ 618653 h 872150"/>
                <a:gd name="connsiteX5" fmla="*/ 175034 w 825779"/>
                <a:gd name="connsiteY5" fmla="*/ 672974 h 872150"/>
                <a:gd name="connsiteX6" fmla="*/ 184087 w 825779"/>
                <a:gd name="connsiteY6" fmla="*/ 688063 h 872150"/>
                <a:gd name="connsiteX7" fmla="*/ 178051 w 825779"/>
                <a:gd name="connsiteY7" fmla="*/ 733330 h 872150"/>
                <a:gd name="connsiteX8" fmla="*/ 187105 w 825779"/>
                <a:gd name="connsiteY8" fmla="*/ 781615 h 872150"/>
                <a:gd name="connsiteX9" fmla="*/ 172655 w 825779"/>
                <a:gd name="connsiteY9" fmla="*/ 848965 h 872150"/>
                <a:gd name="connsiteX10" fmla="*/ 259533 w 825779"/>
                <a:gd name="connsiteY10" fmla="*/ 872150 h 872150"/>
                <a:gd name="connsiteX11" fmla="*/ 383263 w 825779"/>
                <a:gd name="connsiteY11" fmla="*/ 863097 h 872150"/>
                <a:gd name="connsiteX12" fmla="*/ 652953 w 825779"/>
                <a:gd name="connsiteY12" fmla="*/ 841180 h 872150"/>
                <a:gd name="connsiteX13" fmla="*/ 700135 w 825779"/>
                <a:gd name="connsiteY13" fmla="*/ 851025 h 872150"/>
                <a:gd name="connsiteX14" fmla="*/ 706170 w 825779"/>
                <a:gd name="connsiteY14" fmla="*/ 772562 h 872150"/>
                <a:gd name="connsiteX15" fmla="*/ 724277 w 825779"/>
                <a:gd name="connsiteY15" fmla="*/ 751437 h 872150"/>
                <a:gd name="connsiteX16" fmla="*/ 764958 w 825779"/>
                <a:gd name="connsiteY16" fmla="*/ 776057 h 872150"/>
                <a:gd name="connsiteX17" fmla="*/ 805758 w 825779"/>
                <a:gd name="connsiteY17" fmla="*/ 757473 h 872150"/>
                <a:gd name="connsiteX18" fmla="*/ 784634 w 825779"/>
                <a:gd name="connsiteY18" fmla="*/ 651849 h 872150"/>
                <a:gd name="connsiteX19" fmla="*/ 796705 w 825779"/>
                <a:gd name="connsiteY19" fmla="*/ 642796 h 872150"/>
                <a:gd name="connsiteX20" fmla="*/ 796705 w 825779"/>
                <a:gd name="connsiteY20" fmla="*/ 585457 h 872150"/>
                <a:gd name="connsiteX21" fmla="*/ 817830 w 825779"/>
                <a:gd name="connsiteY21" fmla="*/ 519065 h 872150"/>
                <a:gd name="connsiteX22" fmla="*/ 825779 w 825779"/>
                <a:gd name="connsiteY22" fmla="*/ 469510 h 872150"/>
                <a:gd name="connsiteX23" fmla="*/ 805758 w 825779"/>
                <a:gd name="connsiteY23" fmla="*/ 461726 h 872150"/>
                <a:gd name="connsiteX24" fmla="*/ 793687 w 825779"/>
                <a:gd name="connsiteY24" fmla="*/ 431548 h 872150"/>
                <a:gd name="connsiteX25" fmla="*/ 724277 w 825779"/>
                <a:gd name="connsiteY25" fmla="*/ 359120 h 872150"/>
                <a:gd name="connsiteX26" fmla="*/ 712206 w 825779"/>
                <a:gd name="connsiteY26" fmla="*/ 307817 h 872150"/>
                <a:gd name="connsiteX27" fmla="*/ 636760 w 825779"/>
                <a:gd name="connsiteY27" fmla="*/ 271604 h 872150"/>
                <a:gd name="connsiteX28" fmla="*/ 564333 w 825779"/>
                <a:gd name="connsiteY28" fmla="*/ 196158 h 872150"/>
                <a:gd name="connsiteX29" fmla="*/ 531137 w 825779"/>
                <a:gd name="connsiteY29" fmla="*/ 175033 h 872150"/>
                <a:gd name="connsiteX30" fmla="*/ 488887 w 825779"/>
                <a:gd name="connsiteY30" fmla="*/ 156926 h 872150"/>
                <a:gd name="connsiteX31" fmla="*/ 470780 w 825779"/>
                <a:gd name="connsiteY31" fmla="*/ 150891 h 872150"/>
                <a:gd name="connsiteX32" fmla="*/ 434566 w 825779"/>
                <a:gd name="connsiteY32" fmla="*/ 99588 h 872150"/>
                <a:gd name="connsiteX33" fmla="*/ 377228 w 825779"/>
                <a:gd name="connsiteY33" fmla="*/ 63374 h 872150"/>
                <a:gd name="connsiteX34" fmla="*/ 371192 w 825779"/>
                <a:gd name="connsiteY34" fmla="*/ 36213 h 872150"/>
                <a:gd name="connsiteX35" fmla="*/ 371192 w 825779"/>
                <a:gd name="connsiteY35" fmla="*/ 0 h 872150"/>
                <a:gd name="connsiteX36" fmla="*/ 205212 w 825779"/>
                <a:gd name="connsiteY36" fmla="*/ 45267 h 872150"/>
                <a:gd name="connsiteX37" fmla="*/ 0 w 825779"/>
                <a:gd name="connsiteY37" fmla="*/ 87516 h 87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25779" h="872150">
                  <a:moveTo>
                    <a:pt x="0" y="87516"/>
                  </a:moveTo>
                  <a:lnTo>
                    <a:pt x="69410" y="262550"/>
                  </a:lnTo>
                  <a:lnTo>
                    <a:pt x="141838" y="510011"/>
                  </a:lnTo>
                  <a:lnTo>
                    <a:pt x="187105" y="576404"/>
                  </a:lnTo>
                  <a:lnTo>
                    <a:pt x="165980" y="618653"/>
                  </a:lnTo>
                  <a:lnTo>
                    <a:pt x="175034" y="672974"/>
                  </a:lnTo>
                  <a:lnTo>
                    <a:pt x="184087" y="688063"/>
                  </a:lnTo>
                  <a:lnTo>
                    <a:pt x="178051" y="733330"/>
                  </a:lnTo>
                  <a:lnTo>
                    <a:pt x="187105" y="781615"/>
                  </a:lnTo>
                  <a:lnTo>
                    <a:pt x="172655" y="848965"/>
                  </a:lnTo>
                  <a:lnTo>
                    <a:pt x="259533" y="872150"/>
                  </a:lnTo>
                  <a:lnTo>
                    <a:pt x="383263" y="863097"/>
                  </a:lnTo>
                  <a:lnTo>
                    <a:pt x="652953" y="841180"/>
                  </a:lnTo>
                  <a:lnTo>
                    <a:pt x="700135" y="851025"/>
                  </a:lnTo>
                  <a:lnTo>
                    <a:pt x="706170" y="772562"/>
                  </a:lnTo>
                  <a:lnTo>
                    <a:pt x="724277" y="751437"/>
                  </a:lnTo>
                  <a:lnTo>
                    <a:pt x="764958" y="776057"/>
                  </a:lnTo>
                  <a:lnTo>
                    <a:pt x="805758" y="757473"/>
                  </a:lnTo>
                  <a:lnTo>
                    <a:pt x="784634" y="651849"/>
                  </a:lnTo>
                  <a:lnTo>
                    <a:pt x="796705" y="642796"/>
                  </a:lnTo>
                  <a:lnTo>
                    <a:pt x="796705" y="585457"/>
                  </a:lnTo>
                  <a:lnTo>
                    <a:pt x="817830" y="519065"/>
                  </a:lnTo>
                  <a:lnTo>
                    <a:pt x="825779" y="469510"/>
                  </a:lnTo>
                  <a:lnTo>
                    <a:pt x="805758" y="461726"/>
                  </a:lnTo>
                  <a:lnTo>
                    <a:pt x="793687" y="431548"/>
                  </a:lnTo>
                  <a:lnTo>
                    <a:pt x="724277" y="359120"/>
                  </a:lnTo>
                  <a:lnTo>
                    <a:pt x="712206" y="307817"/>
                  </a:lnTo>
                  <a:lnTo>
                    <a:pt x="636760" y="271604"/>
                  </a:lnTo>
                  <a:lnTo>
                    <a:pt x="564333" y="196158"/>
                  </a:lnTo>
                  <a:lnTo>
                    <a:pt x="531137" y="175033"/>
                  </a:lnTo>
                  <a:lnTo>
                    <a:pt x="488887" y="156926"/>
                  </a:lnTo>
                  <a:lnTo>
                    <a:pt x="470780" y="150891"/>
                  </a:lnTo>
                  <a:lnTo>
                    <a:pt x="434566" y="99588"/>
                  </a:lnTo>
                  <a:lnTo>
                    <a:pt x="377228" y="63374"/>
                  </a:lnTo>
                  <a:lnTo>
                    <a:pt x="371192" y="36213"/>
                  </a:lnTo>
                  <a:lnTo>
                    <a:pt x="371192" y="0"/>
                  </a:lnTo>
                  <a:lnTo>
                    <a:pt x="205212" y="45267"/>
                  </a:lnTo>
                  <a:lnTo>
                    <a:pt x="0" y="8751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6761058" y="3771299"/>
              <a:ext cx="691489" cy="531091"/>
            </a:xfrm>
            <a:custGeom>
              <a:avLst/>
              <a:gdLst>
                <a:gd name="connsiteX0" fmla="*/ 0 w 760491"/>
                <a:gd name="connsiteY0" fmla="*/ 111659 h 585457"/>
                <a:gd name="connsiteX1" fmla="*/ 9054 w 760491"/>
                <a:gd name="connsiteY1" fmla="*/ 184087 h 585457"/>
                <a:gd name="connsiteX2" fmla="*/ 57339 w 760491"/>
                <a:gd name="connsiteY2" fmla="*/ 217283 h 585457"/>
                <a:gd name="connsiteX3" fmla="*/ 99588 w 760491"/>
                <a:gd name="connsiteY3" fmla="*/ 277639 h 585457"/>
                <a:gd name="connsiteX4" fmla="*/ 190123 w 760491"/>
                <a:gd name="connsiteY4" fmla="*/ 307817 h 585457"/>
                <a:gd name="connsiteX5" fmla="*/ 262551 w 760491"/>
                <a:gd name="connsiteY5" fmla="*/ 395334 h 585457"/>
                <a:gd name="connsiteX6" fmla="*/ 344032 w 760491"/>
                <a:gd name="connsiteY6" fmla="*/ 422495 h 585457"/>
                <a:gd name="connsiteX7" fmla="*/ 359121 w 760491"/>
                <a:gd name="connsiteY7" fmla="*/ 491904 h 585457"/>
                <a:gd name="connsiteX8" fmla="*/ 434566 w 760491"/>
                <a:gd name="connsiteY8" fmla="*/ 576403 h 585457"/>
                <a:gd name="connsiteX9" fmla="*/ 455691 w 760491"/>
                <a:gd name="connsiteY9" fmla="*/ 585457 h 585457"/>
                <a:gd name="connsiteX10" fmla="*/ 473798 w 760491"/>
                <a:gd name="connsiteY10" fmla="*/ 540190 h 585457"/>
                <a:gd name="connsiteX11" fmla="*/ 470780 w 760491"/>
                <a:gd name="connsiteY11" fmla="*/ 500958 h 585457"/>
                <a:gd name="connsiteX12" fmla="*/ 500958 w 760491"/>
                <a:gd name="connsiteY12" fmla="*/ 513029 h 585457"/>
                <a:gd name="connsiteX13" fmla="*/ 510012 w 760491"/>
                <a:gd name="connsiteY13" fmla="*/ 473798 h 585457"/>
                <a:gd name="connsiteX14" fmla="*/ 546226 w 760491"/>
                <a:gd name="connsiteY14" fmla="*/ 470780 h 585457"/>
                <a:gd name="connsiteX15" fmla="*/ 594511 w 760491"/>
                <a:gd name="connsiteY15" fmla="*/ 425512 h 585457"/>
                <a:gd name="connsiteX16" fmla="*/ 609600 w 760491"/>
                <a:gd name="connsiteY16" fmla="*/ 374209 h 585457"/>
                <a:gd name="connsiteX17" fmla="*/ 639778 w 760491"/>
                <a:gd name="connsiteY17" fmla="*/ 362138 h 585457"/>
                <a:gd name="connsiteX18" fmla="*/ 651850 w 760491"/>
                <a:gd name="connsiteY18" fmla="*/ 331960 h 585457"/>
                <a:gd name="connsiteX19" fmla="*/ 672974 w 760491"/>
                <a:gd name="connsiteY19" fmla="*/ 271603 h 585457"/>
                <a:gd name="connsiteX20" fmla="*/ 709188 w 760491"/>
                <a:gd name="connsiteY20" fmla="*/ 256514 h 585457"/>
                <a:gd name="connsiteX21" fmla="*/ 733331 w 760491"/>
                <a:gd name="connsiteY21" fmla="*/ 193140 h 585457"/>
                <a:gd name="connsiteX22" fmla="*/ 760491 w 760491"/>
                <a:gd name="connsiteY22" fmla="*/ 135801 h 585457"/>
                <a:gd name="connsiteX23" fmla="*/ 564333 w 760491"/>
                <a:gd name="connsiteY23" fmla="*/ 0 h 585457"/>
                <a:gd name="connsiteX24" fmla="*/ 416459 w 760491"/>
                <a:gd name="connsiteY24" fmla="*/ 45267 h 585457"/>
                <a:gd name="connsiteX25" fmla="*/ 386281 w 760491"/>
                <a:gd name="connsiteY25" fmla="*/ 51302 h 585457"/>
                <a:gd name="connsiteX26" fmla="*/ 377228 w 760491"/>
                <a:gd name="connsiteY26" fmla="*/ 48285 h 585457"/>
                <a:gd name="connsiteX27" fmla="*/ 347050 w 760491"/>
                <a:gd name="connsiteY27" fmla="*/ 24142 h 585457"/>
                <a:gd name="connsiteX28" fmla="*/ 322907 w 760491"/>
                <a:gd name="connsiteY28" fmla="*/ 12071 h 585457"/>
                <a:gd name="connsiteX29" fmla="*/ 280657 w 760491"/>
                <a:gd name="connsiteY29" fmla="*/ 18106 h 585457"/>
                <a:gd name="connsiteX30" fmla="*/ 229354 w 760491"/>
                <a:gd name="connsiteY30" fmla="*/ 27160 h 585457"/>
                <a:gd name="connsiteX31" fmla="*/ 187105 w 760491"/>
                <a:gd name="connsiteY31" fmla="*/ 27160 h 585457"/>
                <a:gd name="connsiteX32" fmla="*/ 147873 w 760491"/>
                <a:gd name="connsiteY32" fmla="*/ 45267 h 585457"/>
                <a:gd name="connsiteX33" fmla="*/ 0 w 760491"/>
                <a:gd name="connsiteY33" fmla="*/ 111659 h 585457"/>
                <a:gd name="connsiteX0" fmla="*/ 0 w 760491"/>
                <a:gd name="connsiteY0" fmla="*/ 111659 h 585457"/>
                <a:gd name="connsiteX1" fmla="*/ 1909 w 760491"/>
                <a:gd name="connsiteY1" fmla="*/ 184087 h 585457"/>
                <a:gd name="connsiteX2" fmla="*/ 57339 w 760491"/>
                <a:gd name="connsiteY2" fmla="*/ 217283 h 585457"/>
                <a:gd name="connsiteX3" fmla="*/ 99588 w 760491"/>
                <a:gd name="connsiteY3" fmla="*/ 277639 h 585457"/>
                <a:gd name="connsiteX4" fmla="*/ 190123 w 760491"/>
                <a:gd name="connsiteY4" fmla="*/ 307817 h 585457"/>
                <a:gd name="connsiteX5" fmla="*/ 262551 w 760491"/>
                <a:gd name="connsiteY5" fmla="*/ 395334 h 585457"/>
                <a:gd name="connsiteX6" fmla="*/ 344032 w 760491"/>
                <a:gd name="connsiteY6" fmla="*/ 422495 h 585457"/>
                <a:gd name="connsiteX7" fmla="*/ 359121 w 760491"/>
                <a:gd name="connsiteY7" fmla="*/ 491904 h 585457"/>
                <a:gd name="connsiteX8" fmla="*/ 434566 w 760491"/>
                <a:gd name="connsiteY8" fmla="*/ 576403 h 585457"/>
                <a:gd name="connsiteX9" fmla="*/ 455691 w 760491"/>
                <a:gd name="connsiteY9" fmla="*/ 585457 h 585457"/>
                <a:gd name="connsiteX10" fmla="*/ 473798 w 760491"/>
                <a:gd name="connsiteY10" fmla="*/ 540190 h 585457"/>
                <a:gd name="connsiteX11" fmla="*/ 470780 w 760491"/>
                <a:gd name="connsiteY11" fmla="*/ 500958 h 585457"/>
                <a:gd name="connsiteX12" fmla="*/ 500958 w 760491"/>
                <a:gd name="connsiteY12" fmla="*/ 513029 h 585457"/>
                <a:gd name="connsiteX13" fmla="*/ 510012 w 760491"/>
                <a:gd name="connsiteY13" fmla="*/ 473798 h 585457"/>
                <a:gd name="connsiteX14" fmla="*/ 546226 w 760491"/>
                <a:gd name="connsiteY14" fmla="*/ 470780 h 585457"/>
                <a:gd name="connsiteX15" fmla="*/ 594511 w 760491"/>
                <a:gd name="connsiteY15" fmla="*/ 425512 h 585457"/>
                <a:gd name="connsiteX16" fmla="*/ 609600 w 760491"/>
                <a:gd name="connsiteY16" fmla="*/ 374209 h 585457"/>
                <a:gd name="connsiteX17" fmla="*/ 639778 w 760491"/>
                <a:gd name="connsiteY17" fmla="*/ 362138 h 585457"/>
                <a:gd name="connsiteX18" fmla="*/ 651850 w 760491"/>
                <a:gd name="connsiteY18" fmla="*/ 331960 h 585457"/>
                <a:gd name="connsiteX19" fmla="*/ 672974 w 760491"/>
                <a:gd name="connsiteY19" fmla="*/ 271603 h 585457"/>
                <a:gd name="connsiteX20" fmla="*/ 709188 w 760491"/>
                <a:gd name="connsiteY20" fmla="*/ 256514 h 585457"/>
                <a:gd name="connsiteX21" fmla="*/ 733331 w 760491"/>
                <a:gd name="connsiteY21" fmla="*/ 193140 h 585457"/>
                <a:gd name="connsiteX22" fmla="*/ 760491 w 760491"/>
                <a:gd name="connsiteY22" fmla="*/ 135801 h 585457"/>
                <a:gd name="connsiteX23" fmla="*/ 564333 w 760491"/>
                <a:gd name="connsiteY23" fmla="*/ 0 h 585457"/>
                <a:gd name="connsiteX24" fmla="*/ 416459 w 760491"/>
                <a:gd name="connsiteY24" fmla="*/ 45267 h 585457"/>
                <a:gd name="connsiteX25" fmla="*/ 386281 w 760491"/>
                <a:gd name="connsiteY25" fmla="*/ 51302 h 585457"/>
                <a:gd name="connsiteX26" fmla="*/ 377228 w 760491"/>
                <a:gd name="connsiteY26" fmla="*/ 48285 h 585457"/>
                <a:gd name="connsiteX27" fmla="*/ 347050 w 760491"/>
                <a:gd name="connsiteY27" fmla="*/ 24142 h 585457"/>
                <a:gd name="connsiteX28" fmla="*/ 322907 w 760491"/>
                <a:gd name="connsiteY28" fmla="*/ 12071 h 585457"/>
                <a:gd name="connsiteX29" fmla="*/ 280657 w 760491"/>
                <a:gd name="connsiteY29" fmla="*/ 18106 h 585457"/>
                <a:gd name="connsiteX30" fmla="*/ 229354 w 760491"/>
                <a:gd name="connsiteY30" fmla="*/ 27160 h 585457"/>
                <a:gd name="connsiteX31" fmla="*/ 187105 w 760491"/>
                <a:gd name="connsiteY31" fmla="*/ 27160 h 585457"/>
                <a:gd name="connsiteX32" fmla="*/ 147873 w 760491"/>
                <a:gd name="connsiteY32" fmla="*/ 45267 h 585457"/>
                <a:gd name="connsiteX33" fmla="*/ 0 w 760491"/>
                <a:gd name="connsiteY33" fmla="*/ 111659 h 58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60491" h="585457">
                  <a:moveTo>
                    <a:pt x="0" y="111659"/>
                  </a:moveTo>
                  <a:cubicBezTo>
                    <a:pt x="636" y="135802"/>
                    <a:pt x="1273" y="159944"/>
                    <a:pt x="1909" y="184087"/>
                  </a:cubicBezTo>
                  <a:lnTo>
                    <a:pt x="57339" y="217283"/>
                  </a:lnTo>
                  <a:lnTo>
                    <a:pt x="99588" y="277639"/>
                  </a:lnTo>
                  <a:lnTo>
                    <a:pt x="190123" y="307817"/>
                  </a:lnTo>
                  <a:lnTo>
                    <a:pt x="262551" y="395334"/>
                  </a:lnTo>
                  <a:lnTo>
                    <a:pt x="344032" y="422495"/>
                  </a:lnTo>
                  <a:lnTo>
                    <a:pt x="359121" y="491904"/>
                  </a:lnTo>
                  <a:lnTo>
                    <a:pt x="434566" y="576403"/>
                  </a:lnTo>
                  <a:lnTo>
                    <a:pt x="455691" y="585457"/>
                  </a:lnTo>
                  <a:lnTo>
                    <a:pt x="473798" y="540190"/>
                  </a:lnTo>
                  <a:lnTo>
                    <a:pt x="470780" y="500958"/>
                  </a:lnTo>
                  <a:lnTo>
                    <a:pt x="500958" y="513029"/>
                  </a:lnTo>
                  <a:lnTo>
                    <a:pt x="510012" y="473798"/>
                  </a:lnTo>
                  <a:lnTo>
                    <a:pt x="546226" y="470780"/>
                  </a:lnTo>
                  <a:lnTo>
                    <a:pt x="594511" y="425512"/>
                  </a:lnTo>
                  <a:lnTo>
                    <a:pt x="609600" y="374209"/>
                  </a:lnTo>
                  <a:lnTo>
                    <a:pt x="639778" y="362138"/>
                  </a:lnTo>
                  <a:lnTo>
                    <a:pt x="651850" y="331960"/>
                  </a:lnTo>
                  <a:lnTo>
                    <a:pt x="672974" y="271603"/>
                  </a:lnTo>
                  <a:lnTo>
                    <a:pt x="709188" y="256514"/>
                  </a:lnTo>
                  <a:lnTo>
                    <a:pt x="733331" y="193140"/>
                  </a:lnTo>
                  <a:lnTo>
                    <a:pt x="760491" y="135801"/>
                  </a:lnTo>
                  <a:lnTo>
                    <a:pt x="564333" y="0"/>
                  </a:lnTo>
                  <a:lnTo>
                    <a:pt x="416459" y="45267"/>
                  </a:lnTo>
                  <a:lnTo>
                    <a:pt x="386281" y="51302"/>
                  </a:lnTo>
                  <a:lnTo>
                    <a:pt x="377228" y="48285"/>
                  </a:lnTo>
                  <a:lnTo>
                    <a:pt x="347050" y="24142"/>
                  </a:lnTo>
                  <a:lnTo>
                    <a:pt x="322907" y="12071"/>
                  </a:lnTo>
                  <a:lnTo>
                    <a:pt x="280657" y="18106"/>
                  </a:lnTo>
                  <a:lnTo>
                    <a:pt x="229354" y="27160"/>
                  </a:lnTo>
                  <a:lnTo>
                    <a:pt x="187105" y="27160"/>
                  </a:lnTo>
                  <a:lnTo>
                    <a:pt x="147873" y="45267"/>
                  </a:lnTo>
                  <a:lnTo>
                    <a:pt x="0" y="11165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5883343" y="3211344"/>
              <a:ext cx="938347" cy="557068"/>
            </a:xfrm>
            <a:custGeom>
              <a:avLst/>
              <a:gdLst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881204 w 1023042"/>
                <a:gd name="connsiteY16" fmla="*/ 404388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73798 w 1023042"/>
                <a:gd name="connsiteY39" fmla="*/ 117695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73798 w 1023042"/>
                <a:gd name="connsiteY39" fmla="*/ 117695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59502 w 1023042"/>
                <a:gd name="connsiteY39" fmla="*/ 112933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59502 w 1023042"/>
                <a:gd name="connsiteY39" fmla="*/ 112933 h 612618"/>
                <a:gd name="connsiteX40" fmla="*/ 464267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2685 w 1032573"/>
                <a:gd name="connsiteY18" fmla="*/ 301782 h 612618"/>
                <a:gd name="connsiteX19" fmla="*/ 989846 w 1032573"/>
                <a:gd name="connsiteY19" fmla="*/ 274622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2685 w 1032573"/>
                <a:gd name="connsiteY18" fmla="*/ 301782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77639 h 612618"/>
                <a:gd name="connsiteX46" fmla="*/ 356103 w 1032573"/>
                <a:gd name="connsiteY46" fmla="*/ 298764 h 612618"/>
                <a:gd name="connsiteX47" fmla="*/ 334978 w 1032573"/>
                <a:gd name="connsiteY47" fmla="*/ 286693 h 612618"/>
                <a:gd name="connsiteX48" fmla="*/ 316871 w 1032573"/>
                <a:gd name="connsiteY48" fmla="*/ 283675 h 612618"/>
                <a:gd name="connsiteX49" fmla="*/ 277640 w 1032573"/>
                <a:gd name="connsiteY49" fmla="*/ 316871 h 612618"/>
                <a:gd name="connsiteX50" fmla="*/ 262551 w 1032573"/>
                <a:gd name="connsiteY50" fmla="*/ 328942 h 612618"/>
                <a:gd name="connsiteX51" fmla="*/ 229355 w 1032573"/>
                <a:gd name="connsiteY51" fmla="*/ 334978 h 612618"/>
                <a:gd name="connsiteX52" fmla="*/ 211248 w 1032573"/>
                <a:gd name="connsiteY52" fmla="*/ 316871 h 612618"/>
                <a:gd name="connsiteX53" fmla="*/ 196158 w 1032573"/>
                <a:gd name="connsiteY53" fmla="*/ 310836 h 612618"/>
                <a:gd name="connsiteX54" fmla="*/ 132784 w 1032573"/>
                <a:gd name="connsiteY54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28942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28942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17039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02586 h 612618"/>
                <a:gd name="connsiteX49" fmla="*/ 262551 w 1032573"/>
                <a:gd name="connsiteY49" fmla="*/ 317039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32573" h="612618">
                  <a:moveTo>
                    <a:pt x="132784" y="350067"/>
                  </a:moveTo>
                  <a:lnTo>
                    <a:pt x="141838" y="425513"/>
                  </a:lnTo>
                  <a:lnTo>
                    <a:pt x="93553" y="452673"/>
                  </a:lnTo>
                  <a:lnTo>
                    <a:pt x="90535" y="488887"/>
                  </a:lnTo>
                  <a:lnTo>
                    <a:pt x="90535" y="503976"/>
                  </a:lnTo>
                  <a:lnTo>
                    <a:pt x="0" y="482851"/>
                  </a:lnTo>
                  <a:lnTo>
                    <a:pt x="0" y="570368"/>
                  </a:lnTo>
                  <a:lnTo>
                    <a:pt x="15089" y="612618"/>
                  </a:lnTo>
                  <a:lnTo>
                    <a:pt x="75446" y="609600"/>
                  </a:lnTo>
                  <a:lnTo>
                    <a:pt x="135802" y="597529"/>
                  </a:lnTo>
                  <a:lnTo>
                    <a:pt x="208230" y="564333"/>
                  </a:lnTo>
                  <a:lnTo>
                    <a:pt x="310836" y="549243"/>
                  </a:lnTo>
                  <a:lnTo>
                    <a:pt x="449656" y="522083"/>
                  </a:lnTo>
                  <a:lnTo>
                    <a:pt x="624689" y="488887"/>
                  </a:lnTo>
                  <a:lnTo>
                    <a:pt x="781616" y="464744"/>
                  </a:lnTo>
                  <a:lnTo>
                    <a:pt x="841972" y="446637"/>
                  </a:lnTo>
                  <a:lnTo>
                    <a:pt x="919330" y="406769"/>
                  </a:lnTo>
                  <a:lnTo>
                    <a:pt x="951092" y="356103"/>
                  </a:lnTo>
                  <a:lnTo>
                    <a:pt x="969834" y="308924"/>
                  </a:lnTo>
                  <a:lnTo>
                    <a:pt x="999378" y="281763"/>
                  </a:lnTo>
                  <a:lnTo>
                    <a:pt x="1032573" y="255709"/>
                  </a:lnTo>
                  <a:lnTo>
                    <a:pt x="1018118" y="180601"/>
                  </a:lnTo>
                  <a:lnTo>
                    <a:pt x="959667" y="156927"/>
                  </a:lnTo>
                  <a:lnTo>
                    <a:pt x="932507" y="57338"/>
                  </a:lnTo>
                  <a:lnTo>
                    <a:pt x="917418" y="54321"/>
                  </a:lnTo>
                  <a:lnTo>
                    <a:pt x="899311" y="33196"/>
                  </a:lnTo>
                  <a:lnTo>
                    <a:pt x="878186" y="27160"/>
                  </a:lnTo>
                  <a:lnTo>
                    <a:pt x="860079" y="0"/>
                  </a:lnTo>
                  <a:lnTo>
                    <a:pt x="817830" y="21125"/>
                  </a:lnTo>
                  <a:lnTo>
                    <a:pt x="754456" y="30178"/>
                  </a:lnTo>
                  <a:lnTo>
                    <a:pt x="715224" y="30178"/>
                  </a:lnTo>
                  <a:lnTo>
                    <a:pt x="654867" y="36214"/>
                  </a:lnTo>
                  <a:lnTo>
                    <a:pt x="618654" y="18107"/>
                  </a:lnTo>
                  <a:lnTo>
                    <a:pt x="582440" y="6036"/>
                  </a:lnTo>
                  <a:lnTo>
                    <a:pt x="561315" y="27160"/>
                  </a:lnTo>
                  <a:lnTo>
                    <a:pt x="576561" y="60356"/>
                  </a:lnTo>
                  <a:lnTo>
                    <a:pt x="579579" y="79738"/>
                  </a:lnTo>
                  <a:lnTo>
                    <a:pt x="546226" y="96570"/>
                  </a:lnTo>
                  <a:lnTo>
                    <a:pt x="513030" y="108641"/>
                  </a:lnTo>
                  <a:lnTo>
                    <a:pt x="459502" y="112933"/>
                  </a:lnTo>
                  <a:lnTo>
                    <a:pt x="464267" y="181069"/>
                  </a:lnTo>
                  <a:lnTo>
                    <a:pt x="437584" y="214265"/>
                  </a:lnTo>
                  <a:lnTo>
                    <a:pt x="416459" y="247461"/>
                  </a:lnTo>
                  <a:lnTo>
                    <a:pt x="392317" y="259533"/>
                  </a:lnTo>
                  <a:lnTo>
                    <a:pt x="353242" y="223486"/>
                  </a:lnTo>
                  <a:lnTo>
                    <a:pt x="356103" y="298764"/>
                  </a:lnTo>
                  <a:lnTo>
                    <a:pt x="334978" y="286693"/>
                  </a:lnTo>
                  <a:lnTo>
                    <a:pt x="316871" y="283675"/>
                  </a:lnTo>
                  <a:lnTo>
                    <a:pt x="277640" y="302586"/>
                  </a:lnTo>
                  <a:lnTo>
                    <a:pt x="262551" y="317039"/>
                  </a:lnTo>
                  <a:lnTo>
                    <a:pt x="229355" y="334978"/>
                  </a:lnTo>
                  <a:lnTo>
                    <a:pt x="211248" y="316871"/>
                  </a:lnTo>
                  <a:lnTo>
                    <a:pt x="196158" y="310836"/>
                  </a:lnTo>
                  <a:lnTo>
                    <a:pt x="132784" y="35006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760635" y="3521628"/>
              <a:ext cx="1189535" cy="557068"/>
            </a:xfrm>
            <a:custGeom>
              <a:avLst/>
              <a:gdLst>
                <a:gd name="connsiteX0" fmla="*/ 129766 w 1273521"/>
                <a:gd name="connsiteY0" fmla="*/ 238408 h 585458"/>
                <a:gd name="connsiteX1" fmla="*/ 63374 w 1273521"/>
                <a:gd name="connsiteY1" fmla="*/ 331961 h 585458"/>
                <a:gd name="connsiteX2" fmla="*/ 63374 w 1273521"/>
                <a:gd name="connsiteY2" fmla="*/ 368174 h 585458"/>
                <a:gd name="connsiteX3" fmla="*/ 33196 w 1273521"/>
                <a:gd name="connsiteY3" fmla="*/ 452673 h 585458"/>
                <a:gd name="connsiteX4" fmla="*/ 33196 w 1273521"/>
                <a:gd name="connsiteY4" fmla="*/ 488887 h 585458"/>
                <a:gd name="connsiteX5" fmla="*/ 6036 w 1273521"/>
                <a:gd name="connsiteY5" fmla="*/ 525101 h 585458"/>
                <a:gd name="connsiteX6" fmla="*/ 6036 w 1273521"/>
                <a:gd name="connsiteY6" fmla="*/ 555279 h 585458"/>
                <a:gd name="connsiteX7" fmla="*/ 0 w 1273521"/>
                <a:gd name="connsiteY7" fmla="*/ 585458 h 585458"/>
                <a:gd name="connsiteX8" fmla="*/ 283675 w 1273521"/>
                <a:gd name="connsiteY8" fmla="*/ 540190 h 585458"/>
                <a:gd name="connsiteX9" fmla="*/ 328942 w 1273521"/>
                <a:gd name="connsiteY9" fmla="*/ 549244 h 585458"/>
                <a:gd name="connsiteX10" fmla="*/ 334978 w 1273521"/>
                <a:gd name="connsiteY10" fmla="*/ 531137 h 585458"/>
                <a:gd name="connsiteX11" fmla="*/ 365156 w 1273521"/>
                <a:gd name="connsiteY11" fmla="*/ 525101 h 585458"/>
                <a:gd name="connsiteX12" fmla="*/ 419477 w 1273521"/>
                <a:gd name="connsiteY12" fmla="*/ 497941 h 585458"/>
                <a:gd name="connsiteX13" fmla="*/ 452673 w 1273521"/>
                <a:gd name="connsiteY13" fmla="*/ 516048 h 585458"/>
                <a:gd name="connsiteX14" fmla="*/ 932507 w 1273521"/>
                <a:gd name="connsiteY14" fmla="*/ 413442 h 585458"/>
                <a:gd name="connsiteX15" fmla="*/ 905346 w 1273521"/>
                <a:gd name="connsiteY15" fmla="*/ 371192 h 585458"/>
                <a:gd name="connsiteX16" fmla="*/ 941560 w 1273521"/>
                <a:gd name="connsiteY16" fmla="*/ 344032 h 585458"/>
                <a:gd name="connsiteX17" fmla="*/ 956649 w 1273521"/>
                <a:gd name="connsiteY17" fmla="*/ 307818 h 585458"/>
                <a:gd name="connsiteX18" fmla="*/ 1017006 w 1273521"/>
                <a:gd name="connsiteY18" fmla="*/ 250479 h 585458"/>
                <a:gd name="connsiteX19" fmla="*/ 1068309 w 1273521"/>
                <a:gd name="connsiteY19" fmla="*/ 220301 h 585458"/>
                <a:gd name="connsiteX20" fmla="*/ 1101505 w 1273521"/>
                <a:gd name="connsiteY20" fmla="*/ 187105 h 585458"/>
                <a:gd name="connsiteX21" fmla="*/ 1122630 w 1273521"/>
                <a:gd name="connsiteY21" fmla="*/ 144856 h 585458"/>
                <a:gd name="connsiteX22" fmla="*/ 1167897 w 1273521"/>
                <a:gd name="connsiteY22" fmla="*/ 141838 h 585458"/>
                <a:gd name="connsiteX23" fmla="*/ 1192040 w 1273521"/>
                <a:gd name="connsiteY23" fmla="*/ 108642 h 585458"/>
                <a:gd name="connsiteX24" fmla="*/ 1207129 w 1273521"/>
                <a:gd name="connsiteY24" fmla="*/ 90535 h 585458"/>
                <a:gd name="connsiteX25" fmla="*/ 1240325 w 1273521"/>
                <a:gd name="connsiteY25" fmla="*/ 96570 h 585458"/>
                <a:gd name="connsiteX26" fmla="*/ 1270503 w 1273521"/>
                <a:gd name="connsiteY26" fmla="*/ 57339 h 585458"/>
                <a:gd name="connsiteX27" fmla="*/ 1273521 w 1273521"/>
                <a:gd name="connsiteY27" fmla="*/ 0 h 585458"/>
                <a:gd name="connsiteX28" fmla="*/ 980792 w 1273521"/>
                <a:gd name="connsiteY28" fmla="*/ 78463 h 585458"/>
                <a:gd name="connsiteX29" fmla="*/ 334978 w 1273521"/>
                <a:gd name="connsiteY29" fmla="*/ 199176 h 585458"/>
                <a:gd name="connsiteX30" fmla="*/ 274622 w 1273521"/>
                <a:gd name="connsiteY30" fmla="*/ 235390 h 585458"/>
                <a:gd name="connsiteX31" fmla="*/ 235390 w 1273521"/>
                <a:gd name="connsiteY31" fmla="*/ 238408 h 585458"/>
                <a:gd name="connsiteX32" fmla="*/ 129766 w 1273521"/>
                <a:gd name="connsiteY32" fmla="*/ 238408 h 585458"/>
                <a:gd name="connsiteX0" fmla="*/ 129766 w 1278631"/>
                <a:gd name="connsiteY0" fmla="*/ 252687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52673 w 1278631"/>
                <a:gd name="connsiteY13" fmla="*/ 530327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129766 w 1278631"/>
                <a:gd name="connsiteY32" fmla="*/ 252687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52673 w 1278631"/>
                <a:gd name="connsiteY13" fmla="*/ 530327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2445 w 1278631"/>
                <a:gd name="connsiteY12" fmla="*/ 511932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11785 w 1278631"/>
                <a:gd name="connsiteY24" fmla="*/ 123423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77209 w 1278631"/>
                <a:gd name="connsiteY22" fmla="*/ 135183 h 599737"/>
                <a:gd name="connsiteX23" fmla="*/ 1192040 w 1278631"/>
                <a:gd name="connsiteY23" fmla="*/ 122921 h 599737"/>
                <a:gd name="connsiteX24" fmla="*/ 1211785 w 1278631"/>
                <a:gd name="connsiteY24" fmla="*/ 123423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8631" h="599737">
                  <a:moveTo>
                    <a:pt x="98837" y="262065"/>
                  </a:moveTo>
                  <a:lnTo>
                    <a:pt x="63374" y="346240"/>
                  </a:lnTo>
                  <a:lnTo>
                    <a:pt x="63374" y="382453"/>
                  </a:lnTo>
                  <a:lnTo>
                    <a:pt x="33196" y="466952"/>
                  </a:lnTo>
                  <a:lnTo>
                    <a:pt x="33196" y="503166"/>
                  </a:lnTo>
                  <a:lnTo>
                    <a:pt x="6036" y="539380"/>
                  </a:lnTo>
                  <a:lnTo>
                    <a:pt x="6036" y="569558"/>
                  </a:lnTo>
                  <a:lnTo>
                    <a:pt x="0" y="599737"/>
                  </a:lnTo>
                  <a:lnTo>
                    <a:pt x="283675" y="554469"/>
                  </a:lnTo>
                  <a:lnTo>
                    <a:pt x="328942" y="563523"/>
                  </a:lnTo>
                  <a:lnTo>
                    <a:pt x="334978" y="545416"/>
                  </a:lnTo>
                  <a:lnTo>
                    <a:pt x="365156" y="539380"/>
                  </a:lnTo>
                  <a:lnTo>
                    <a:pt x="414939" y="521164"/>
                  </a:lnTo>
                  <a:lnTo>
                    <a:pt x="443268" y="539549"/>
                  </a:lnTo>
                  <a:lnTo>
                    <a:pt x="932507" y="427721"/>
                  </a:lnTo>
                  <a:lnTo>
                    <a:pt x="905346" y="385471"/>
                  </a:lnTo>
                  <a:lnTo>
                    <a:pt x="941560" y="358311"/>
                  </a:lnTo>
                  <a:lnTo>
                    <a:pt x="956649" y="322097"/>
                  </a:lnTo>
                  <a:lnTo>
                    <a:pt x="1017006" y="264758"/>
                  </a:lnTo>
                  <a:lnTo>
                    <a:pt x="1068309" y="234580"/>
                  </a:lnTo>
                  <a:lnTo>
                    <a:pt x="1099176" y="173472"/>
                  </a:lnTo>
                  <a:lnTo>
                    <a:pt x="1141254" y="170765"/>
                  </a:lnTo>
                  <a:lnTo>
                    <a:pt x="1177209" y="135183"/>
                  </a:lnTo>
                  <a:lnTo>
                    <a:pt x="1192040" y="122921"/>
                  </a:lnTo>
                  <a:lnTo>
                    <a:pt x="1211785" y="123423"/>
                  </a:lnTo>
                  <a:lnTo>
                    <a:pt x="1240325" y="110849"/>
                  </a:lnTo>
                  <a:lnTo>
                    <a:pt x="1270503" y="71618"/>
                  </a:lnTo>
                  <a:lnTo>
                    <a:pt x="1278631" y="0"/>
                  </a:lnTo>
                  <a:lnTo>
                    <a:pt x="980792" y="92742"/>
                  </a:lnTo>
                  <a:lnTo>
                    <a:pt x="334978" y="213455"/>
                  </a:lnTo>
                  <a:lnTo>
                    <a:pt x="274622" y="249669"/>
                  </a:lnTo>
                  <a:lnTo>
                    <a:pt x="235390" y="252687"/>
                  </a:lnTo>
                  <a:lnTo>
                    <a:pt x="98837" y="26206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968515" y="2763957"/>
              <a:ext cx="451851" cy="757670"/>
            </a:xfrm>
            <a:custGeom>
              <a:avLst/>
              <a:gdLst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75445 w 497940"/>
                <a:gd name="connsiteY7" fmla="*/ 715224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497940 w 497940"/>
                <a:gd name="connsiteY24" fmla="*/ 573386 h 832919"/>
                <a:gd name="connsiteX25" fmla="*/ 476815 w 497940"/>
                <a:gd name="connsiteY25" fmla="*/ 525101 h 832919"/>
                <a:gd name="connsiteX26" fmla="*/ 494922 w 497940"/>
                <a:gd name="connsiteY26" fmla="*/ 494923 h 832919"/>
                <a:gd name="connsiteX27" fmla="*/ 380245 w 497940"/>
                <a:gd name="connsiteY27" fmla="*/ 12071 h 832919"/>
                <a:gd name="connsiteX28" fmla="*/ 368174 w 497940"/>
                <a:gd name="connsiteY28" fmla="*/ 0 h 832919"/>
                <a:gd name="connsiteX29" fmla="*/ 184087 w 497940"/>
                <a:gd name="connsiteY29" fmla="*/ 45267 h 832919"/>
                <a:gd name="connsiteX30" fmla="*/ 126748 w 497940"/>
                <a:gd name="connsiteY30" fmla="*/ 54321 h 832919"/>
                <a:gd name="connsiteX31" fmla="*/ 105623 w 497940"/>
                <a:gd name="connsiteY31" fmla="*/ 51303 h 832919"/>
                <a:gd name="connsiteX32" fmla="*/ 57338 w 497940"/>
                <a:gd name="connsiteY32" fmla="*/ 87517 h 832919"/>
                <a:gd name="connsiteX33" fmla="*/ 0 w 497940"/>
                <a:gd name="connsiteY33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75445 w 497940"/>
                <a:gd name="connsiteY7" fmla="*/ 715224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46037 w 497940"/>
                <a:gd name="connsiteY9" fmla="*/ 773028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46037 w 497940"/>
                <a:gd name="connsiteY9" fmla="*/ 773028 h 832919"/>
                <a:gd name="connsiteX10" fmla="*/ 48285 w 497940"/>
                <a:gd name="connsiteY10" fmla="*/ 832919 h 832919"/>
                <a:gd name="connsiteX11" fmla="*/ 108641 w 497940"/>
                <a:gd name="connsiteY11" fmla="*/ 808776 h 832919"/>
                <a:gd name="connsiteX12" fmla="*/ 135802 w 497940"/>
                <a:gd name="connsiteY12" fmla="*/ 826883 h 832919"/>
                <a:gd name="connsiteX13" fmla="*/ 214265 w 497940"/>
                <a:gd name="connsiteY13" fmla="*/ 790669 h 832919"/>
                <a:gd name="connsiteX14" fmla="*/ 229354 w 497940"/>
                <a:gd name="connsiteY14" fmla="*/ 772562 h 832919"/>
                <a:gd name="connsiteX15" fmla="*/ 262550 w 497940"/>
                <a:gd name="connsiteY15" fmla="*/ 790669 h 832919"/>
                <a:gd name="connsiteX16" fmla="*/ 262550 w 497940"/>
                <a:gd name="connsiteY16" fmla="*/ 736348 h 832919"/>
                <a:gd name="connsiteX17" fmla="*/ 265568 w 497940"/>
                <a:gd name="connsiteY17" fmla="*/ 727295 h 832919"/>
                <a:gd name="connsiteX18" fmla="*/ 298764 w 497940"/>
                <a:gd name="connsiteY18" fmla="*/ 748420 h 832919"/>
                <a:gd name="connsiteX19" fmla="*/ 310835 w 497940"/>
                <a:gd name="connsiteY19" fmla="*/ 748420 h 832919"/>
                <a:gd name="connsiteX20" fmla="*/ 322906 w 497940"/>
                <a:gd name="connsiteY20" fmla="*/ 736348 h 832919"/>
                <a:gd name="connsiteX21" fmla="*/ 368174 w 497940"/>
                <a:gd name="connsiteY21" fmla="*/ 679010 h 832919"/>
                <a:gd name="connsiteX22" fmla="*/ 377227 w 497940"/>
                <a:gd name="connsiteY22" fmla="*/ 603564 h 832919"/>
                <a:gd name="connsiteX23" fmla="*/ 393738 w 497940"/>
                <a:gd name="connsiteY23" fmla="*/ 619533 h 832919"/>
                <a:gd name="connsiteX24" fmla="*/ 497940 w 497940"/>
                <a:gd name="connsiteY24" fmla="*/ 573386 h 832919"/>
                <a:gd name="connsiteX25" fmla="*/ 476815 w 497940"/>
                <a:gd name="connsiteY25" fmla="*/ 525101 h 832919"/>
                <a:gd name="connsiteX26" fmla="*/ 494922 w 497940"/>
                <a:gd name="connsiteY26" fmla="*/ 494923 h 832919"/>
                <a:gd name="connsiteX27" fmla="*/ 380245 w 497940"/>
                <a:gd name="connsiteY27" fmla="*/ 12071 h 832919"/>
                <a:gd name="connsiteX28" fmla="*/ 368174 w 497940"/>
                <a:gd name="connsiteY28" fmla="*/ 0 h 832919"/>
                <a:gd name="connsiteX29" fmla="*/ 184087 w 497940"/>
                <a:gd name="connsiteY29" fmla="*/ 45267 h 832919"/>
                <a:gd name="connsiteX30" fmla="*/ 126748 w 497940"/>
                <a:gd name="connsiteY30" fmla="*/ 54321 h 832919"/>
                <a:gd name="connsiteX31" fmla="*/ 105623 w 497940"/>
                <a:gd name="connsiteY31" fmla="*/ 51303 h 832919"/>
                <a:gd name="connsiteX32" fmla="*/ 57338 w 497940"/>
                <a:gd name="connsiteY32" fmla="*/ 87517 h 832919"/>
                <a:gd name="connsiteX33" fmla="*/ 0 w 497940"/>
                <a:gd name="connsiteY33" fmla="*/ 102606 h 8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940" h="832919">
                  <a:moveTo>
                    <a:pt x="0" y="102606"/>
                  </a:moveTo>
                  <a:lnTo>
                    <a:pt x="84499" y="482851"/>
                  </a:lnTo>
                  <a:lnTo>
                    <a:pt x="78463" y="522083"/>
                  </a:lnTo>
                  <a:lnTo>
                    <a:pt x="66392" y="567350"/>
                  </a:lnTo>
                  <a:lnTo>
                    <a:pt x="77340" y="633742"/>
                  </a:lnTo>
                  <a:lnTo>
                    <a:pt x="87516" y="672974"/>
                  </a:lnTo>
                  <a:lnTo>
                    <a:pt x="80358" y="672974"/>
                  </a:lnTo>
                  <a:lnTo>
                    <a:pt x="63514" y="712845"/>
                  </a:lnTo>
                  <a:lnTo>
                    <a:pt x="42249" y="751438"/>
                  </a:lnTo>
                  <a:lnTo>
                    <a:pt x="46037" y="773028"/>
                  </a:lnTo>
                  <a:cubicBezTo>
                    <a:pt x="46786" y="792992"/>
                    <a:pt x="47536" y="812955"/>
                    <a:pt x="48285" y="832919"/>
                  </a:cubicBezTo>
                  <a:lnTo>
                    <a:pt x="108641" y="808776"/>
                  </a:lnTo>
                  <a:lnTo>
                    <a:pt x="135802" y="826883"/>
                  </a:lnTo>
                  <a:lnTo>
                    <a:pt x="214265" y="790669"/>
                  </a:lnTo>
                  <a:lnTo>
                    <a:pt x="229354" y="772562"/>
                  </a:lnTo>
                  <a:lnTo>
                    <a:pt x="262550" y="790669"/>
                  </a:lnTo>
                  <a:lnTo>
                    <a:pt x="262550" y="736348"/>
                  </a:lnTo>
                  <a:lnTo>
                    <a:pt x="265568" y="727295"/>
                  </a:lnTo>
                  <a:lnTo>
                    <a:pt x="298764" y="748420"/>
                  </a:lnTo>
                  <a:lnTo>
                    <a:pt x="310835" y="748420"/>
                  </a:lnTo>
                  <a:lnTo>
                    <a:pt x="322906" y="736348"/>
                  </a:lnTo>
                  <a:lnTo>
                    <a:pt x="368174" y="679010"/>
                  </a:lnTo>
                  <a:lnTo>
                    <a:pt x="377227" y="603564"/>
                  </a:lnTo>
                  <a:cubicBezTo>
                    <a:pt x="380345" y="603334"/>
                    <a:pt x="390620" y="619763"/>
                    <a:pt x="393738" y="619533"/>
                  </a:cubicBezTo>
                  <a:lnTo>
                    <a:pt x="497940" y="573386"/>
                  </a:lnTo>
                  <a:lnTo>
                    <a:pt x="476815" y="525101"/>
                  </a:lnTo>
                  <a:lnTo>
                    <a:pt x="494922" y="494923"/>
                  </a:lnTo>
                  <a:lnTo>
                    <a:pt x="380245" y="12071"/>
                  </a:lnTo>
                  <a:lnTo>
                    <a:pt x="368174" y="0"/>
                  </a:lnTo>
                  <a:lnTo>
                    <a:pt x="184087" y="45267"/>
                  </a:lnTo>
                  <a:lnTo>
                    <a:pt x="126748" y="54321"/>
                  </a:lnTo>
                  <a:lnTo>
                    <a:pt x="105623" y="51303"/>
                  </a:lnTo>
                  <a:lnTo>
                    <a:pt x="57338" y="87517"/>
                  </a:lnTo>
                  <a:lnTo>
                    <a:pt x="0" y="10260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65686" y="3935822"/>
              <a:ext cx="1980634" cy="1854489"/>
            </a:xfrm>
            <a:custGeom>
              <a:avLst/>
              <a:gdLst>
                <a:gd name="connsiteX0" fmla="*/ 586946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56502 w 2168610"/>
                <a:gd name="connsiteY101" fmla="*/ 6179 h 2032687"/>
                <a:gd name="connsiteX102" fmla="*/ 586946 w 2168610"/>
                <a:gd name="connsiteY102" fmla="*/ 0 h 2032687"/>
                <a:gd name="connsiteX0" fmla="*/ 586946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68450 w 2168610"/>
                <a:gd name="connsiteY101" fmla="*/ 3796 h 2032687"/>
                <a:gd name="connsiteX102" fmla="*/ 586946 w 2168610"/>
                <a:gd name="connsiteY102" fmla="*/ 0 h 2032687"/>
                <a:gd name="connsiteX0" fmla="*/ 598875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68450 w 2168610"/>
                <a:gd name="connsiteY101" fmla="*/ 3796 h 2032687"/>
                <a:gd name="connsiteX102" fmla="*/ 598875 w 2168610"/>
                <a:gd name="connsiteY102" fmla="*/ 0 h 203268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21 w 2168610"/>
                <a:gd name="connsiteY87" fmla="*/ 501411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36821 w 2168610"/>
                <a:gd name="connsiteY96" fmla="*/ 402557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21 w 2168610"/>
                <a:gd name="connsiteY87" fmla="*/ 501411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62643 w 2168610"/>
                <a:gd name="connsiteY91" fmla="*/ 433707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62643 w 2168610"/>
                <a:gd name="connsiteY91" fmla="*/ 433707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40486 w 2168610"/>
                <a:gd name="connsiteY94" fmla="*/ 432292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602245 w 2171957"/>
                <a:gd name="connsiteY0" fmla="*/ 0 h 2039827"/>
                <a:gd name="connsiteX1" fmla="*/ 584114 w 2171957"/>
                <a:gd name="connsiteY1" fmla="*/ 872113 h 2039827"/>
                <a:gd name="connsiteX2" fmla="*/ 0 w 2171957"/>
                <a:gd name="connsiteY2" fmla="*/ 841299 h 2039827"/>
                <a:gd name="connsiteX3" fmla="*/ 3347 w 2171957"/>
                <a:gd name="connsiteY3" fmla="*/ 890649 h 2039827"/>
                <a:gd name="connsiteX4" fmla="*/ 52774 w 2171957"/>
                <a:gd name="connsiteY4" fmla="*/ 921540 h 2039827"/>
                <a:gd name="connsiteX5" fmla="*/ 108379 w 2171957"/>
                <a:gd name="connsiteY5" fmla="*/ 989503 h 2039827"/>
                <a:gd name="connsiteX6" fmla="*/ 157806 w 2171957"/>
                <a:gd name="connsiteY6" fmla="*/ 1063643 h 2039827"/>
                <a:gd name="connsiteX7" fmla="*/ 207233 w 2171957"/>
                <a:gd name="connsiteY7" fmla="*/ 1076000 h 2039827"/>
                <a:gd name="connsiteX8" fmla="*/ 244303 w 2171957"/>
                <a:gd name="connsiteY8" fmla="*/ 1125427 h 2039827"/>
                <a:gd name="connsiteX9" fmla="*/ 275195 w 2171957"/>
                <a:gd name="connsiteY9" fmla="*/ 1174854 h 2039827"/>
                <a:gd name="connsiteX10" fmla="*/ 299909 w 2171957"/>
                <a:gd name="connsiteY10" fmla="*/ 1230459 h 2039827"/>
                <a:gd name="connsiteX11" fmla="*/ 312266 w 2171957"/>
                <a:gd name="connsiteY11" fmla="*/ 1304600 h 2039827"/>
                <a:gd name="connsiteX12" fmla="*/ 330801 w 2171957"/>
                <a:gd name="connsiteY12" fmla="*/ 1329313 h 2039827"/>
                <a:gd name="connsiteX13" fmla="*/ 435833 w 2171957"/>
                <a:gd name="connsiteY13" fmla="*/ 1409632 h 2039827"/>
                <a:gd name="connsiteX14" fmla="*/ 442012 w 2171957"/>
                <a:gd name="connsiteY14" fmla="*/ 1384919 h 2039827"/>
                <a:gd name="connsiteX15" fmla="*/ 577936 w 2171957"/>
                <a:gd name="connsiteY15" fmla="*/ 1452881 h 2039827"/>
                <a:gd name="connsiteX16" fmla="*/ 577936 w 2171957"/>
                <a:gd name="connsiteY16" fmla="*/ 1452881 h 2039827"/>
                <a:gd name="connsiteX17" fmla="*/ 608828 w 2171957"/>
                <a:gd name="connsiteY17" fmla="*/ 1397276 h 2039827"/>
                <a:gd name="connsiteX18" fmla="*/ 664433 w 2171957"/>
                <a:gd name="connsiteY18" fmla="*/ 1329313 h 2039827"/>
                <a:gd name="connsiteX19" fmla="*/ 732395 w 2171957"/>
                <a:gd name="connsiteY19" fmla="*/ 1310778 h 2039827"/>
                <a:gd name="connsiteX20" fmla="*/ 825071 w 2171957"/>
                <a:gd name="connsiteY20" fmla="*/ 1323135 h 2039827"/>
                <a:gd name="connsiteX21" fmla="*/ 905390 w 2171957"/>
                <a:gd name="connsiteY21" fmla="*/ 1384919 h 2039827"/>
                <a:gd name="connsiteX22" fmla="*/ 960995 w 2171957"/>
                <a:gd name="connsiteY22" fmla="*/ 1465238 h 2039827"/>
                <a:gd name="connsiteX23" fmla="*/ 1016601 w 2171957"/>
                <a:gd name="connsiteY23" fmla="*/ 1545557 h 2039827"/>
                <a:gd name="connsiteX24" fmla="*/ 1066028 w 2171957"/>
                <a:gd name="connsiteY24" fmla="*/ 1632054 h 2039827"/>
                <a:gd name="connsiteX25" fmla="*/ 1121633 w 2171957"/>
                <a:gd name="connsiteY25" fmla="*/ 1700016 h 2039827"/>
                <a:gd name="connsiteX26" fmla="*/ 1171060 w 2171957"/>
                <a:gd name="connsiteY26" fmla="*/ 1737086 h 2039827"/>
                <a:gd name="connsiteX27" fmla="*/ 1201952 w 2171957"/>
                <a:gd name="connsiteY27" fmla="*/ 1817405 h 2039827"/>
                <a:gd name="connsiteX28" fmla="*/ 1226666 w 2171957"/>
                <a:gd name="connsiteY28" fmla="*/ 1879189 h 2039827"/>
                <a:gd name="connsiteX29" fmla="*/ 1251379 w 2171957"/>
                <a:gd name="connsiteY29" fmla="*/ 1940973 h 2039827"/>
                <a:gd name="connsiteX30" fmla="*/ 1282271 w 2171957"/>
                <a:gd name="connsiteY30" fmla="*/ 1984222 h 2039827"/>
                <a:gd name="connsiteX31" fmla="*/ 1344055 w 2171957"/>
                <a:gd name="connsiteY31" fmla="*/ 2008935 h 2039827"/>
                <a:gd name="connsiteX32" fmla="*/ 1442909 w 2171957"/>
                <a:gd name="connsiteY32" fmla="*/ 2027470 h 2039827"/>
                <a:gd name="connsiteX33" fmla="*/ 1517049 w 2171957"/>
                <a:gd name="connsiteY33" fmla="*/ 2039827 h 2039827"/>
                <a:gd name="connsiteX34" fmla="*/ 1609725 w 2171957"/>
                <a:gd name="connsiteY34" fmla="*/ 2039827 h 2039827"/>
                <a:gd name="connsiteX35" fmla="*/ 1591190 w 2171957"/>
                <a:gd name="connsiteY35" fmla="*/ 2027470 h 2039827"/>
                <a:gd name="connsiteX36" fmla="*/ 1591190 w 2171957"/>
                <a:gd name="connsiteY36" fmla="*/ 2027470 h 2039827"/>
                <a:gd name="connsiteX37" fmla="*/ 1578833 w 2171957"/>
                <a:gd name="connsiteY37" fmla="*/ 1959508 h 2039827"/>
                <a:gd name="connsiteX38" fmla="*/ 1554120 w 2171957"/>
                <a:gd name="connsiteY38" fmla="*/ 1928616 h 2039827"/>
                <a:gd name="connsiteX39" fmla="*/ 1547941 w 2171957"/>
                <a:gd name="connsiteY39" fmla="*/ 1891546 h 2039827"/>
                <a:gd name="connsiteX40" fmla="*/ 1529406 w 2171957"/>
                <a:gd name="connsiteY40" fmla="*/ 1848297 h 2039827"/>
                <a:gd name="connsiteX41" fmla="*/ 1541763 w 2171957"/>
                <a:gd name="connsiteY41" fmla="*/ 1817405 h 2039827"/>
                <a:gd name="connsiteX42" fmla="*/ 1535584 w 2171957"/>
                <a:gd name="connsiteY42" fmla="*/ 1798870 h 2039827"/>
                <a:gd name="connsiteX43" fmla="*/ 1492336 w 2171957"/>
                <a:gd name="connsiteY43" fmla="*/ 1774157 h 2039827"/>
                <a:gd name="connsiteX44" fmla="*/ 1541763 w 2171957"/>
                <a:gd name="connsiteY44" fmla="*/ 1743265 h 2039827"/>
                <a:gd name="connsiteX45" fmla="*/ 1547941 w 2171957"/>
                <a:gd name="connsiteY45" fmla="*/ 1730908 h 2039827"/>
                <a:gd name="connsiteX46" fmla="*/ 1554120 w 2171957"/>
                <a:gd name="connsiteY46" fmla="*/ 1700016 h 2039827"/>
                <a:gd name="connsiteX47" fmla="*/ 1529406 w 2171957"/>
                <a:gd name="connsiteY47" fmla="*/ 1669124 h 2039827"/>
                <a:gd name="connsiteX48" fmla="*/ 1554120 w 2171957"/>
                <a:gd name="connsiteY48" fmla="*/ 1669124 h 2039827"/>
                <a:gd name="connsiteX49" fmla="*/ 1578833 w 2171957"/>
                <a:gd name="connsiteY49" fmla="*/ 1650589 h 2039827"/>
                <a:gd name="connsiteX50" fmla="*/ 1554120 w 2171957"/>
                <a:gd name="connsiteY50" fmla="*/ 1594984 h 2039827"/>
                <a:gd name="connsiteX51" fmla="*/ 1554120 w 2171957"/>
                <a:gd name="connsiteY51" fmla="*/ 1594984 h 2039827"/>
                <a:gd name="connsiteX52" fmla="*/ 1622082 w 2171957"/>
                <a:gd name="connsiteY52" fmla="*/ 1594984 h 2039827"/>
                <a:gd name="connsiteX53" fmla="*/ 1634439 w 2171957"/>
                <a:gd name="connsiteY53" fmla="*/ 1582627 h 2039827"/>
                <a:gd name="connsiteX54" fmla="*/ 1652974 w 2171957"/>
                <a:gd name="connsiteY54" fmla="*/ 1533200 h 2039827"/>
                <a:gd name="connsiteX55" fmla="*/ 1690044 w 2171957"/>
                <a:gd name="connsiteY55" fmla="*/ 1533200 h 2039827"/>
                <a:gd name="connsiteX56" fmla="*/ 1708579 w 2171957"/>
                <a:gd name="connsiteY56" fmla="*/ 1533200 h 2039827"/>
                <a:gd name="connsiteX57" fmla="*/ 1708579 w 2171957"/>
                <a:gd name="connsiteY57" fmla="*/ 1502308 h 2039827"/>
                <a:gd name="connsiteX58" fmla="*/ 1702401 w 2171957"/>
                <a:gd name="connsiteY58" fmla="*/ 1483773 h 2039827"/>
                <a:gd name="connsiteX59" fmla="*/ 1702401 w 2171957"/>
                <a:gd name="connsiteY59" fmla="*/ 1483773 h 2039827"/>
                <a:gd name="connsiteX60" fmla="*/ 1776541 w 2171957"/>
                <a:gd name="connsiteY60" fmla="*/ 1489951 h 2039827"/>
                <a:gd name="connsiteX61" fmla="*/ 1838325 w 2171957"/>
                <a:gd name="connsiteY61" fmla="*/ 1477595 h 2039827"/>
                <a:gd name="connsiteX62" fmla="*/ 1900109 w 2171957"/>
                <a:gd name="connsiteY62" fmla="*/ 1421989 h 2039827"/>
                <a:gd name="connsiteX63" fmla="*/ 1900109 w 2171957"/>
                <a:gd name="connsiteY63" fmla="*/ 1378740 h 2039827"/>
                <a:gd name="connsiteX64" fmla="*/ 1949536 w 2171957"/>
                <a:gd name="connsiteY64" fmla="*/ 1347849 h 2039827"/>
                <a:gd name="connsiteX65" fmla="*/ 1943357 w 2171957"/>
                <a:gd name="connsiteY65" fmla="*/ 1286065 h 2039827"/>
                <a:gd name="connsiteX66" fmla="*/ 1986606 w 2171957"/>
                <a:gd name="connsiteY66" fmla="*/ 1267530 h 2039827"/>
                <a:gd name="connsiteX67" fmla="*/ 2011320 w 2171957"/>
                <a:gd name="connsiteY67" fmla="*/ 1329313 h 2039827"/>
                <a:gd name="connsiteX68" fmla="*/ 2147244 w 2171957"/>
                <a:gd name="connsiteY68" fmla="*/ 1255173 h 2039827"/>
                <a:gd name="connsiteX69" fmla="*/ 2159601 w 2171957"/>
                <a:gd name="connsiteY69" fmla="*/ 1168676 h 2039827"/>
                <a:gd name="connsiteX70" fmla="*/ 2147244 w 2171957"/>
                <a:gd name="connsiteY70" fmla="*/ 1131605 h 2039827"/>
                <a:gd name="connsiteX71" fmla="*/ 2141066 w 2171957"/>
                <a:gd name="connsiteY71" fmla="*/ 1094535 h 2039827"/>
                <a:gd name="connsiteX72" fmla="*/ 2153422 w 2171957"/>
                <a:gd name="connsiteY72" fmla="*/ 1051286 h 2039827"/>
                <a:gd name="connsiteX73" fmla="*/ 2171957 w 2171957"/>
                <a:gd name="connsiteY73" fmla="*/ 1014216 h 2039827"/>
                <a:gd name="connsiteX74" fmla="*/ 2134887 w 2171957"/>
                <a:gd name="connsiteY74" fmla="*/ 903005 h 2039827"/>
                <a:gd name="connsiteX75" fmla="*/ 2103995 w 2171957"/>
                <a:gd name="connsiteY75" fmla="*/ 872113 h 2039827"/>
                <a:gd name="connsiteX76" fmla="*/ 2079282 w 2171957"/>
                <a:gd name="connsiteY76" fmla="*/ 791795 h 2039827"/>
                <a:gd name="connsiteX77" fmla="*/ 2066925 w 2171957"/>
                <a:gd name="connsiteY77" fmla="*/ 618800 h 2039827"/>
                <a:gd name="connsiteX78" fmla="*/ 2054568 w 2171957"/>
                <a:gd name="connsiteY78" fmla="*/ 519946 h 2039827"/>
                <a:gd name="connsiteX79" fmla="*/ 2036033 w 2171957"/>
                <a:gd name="connsiteY79" fmla="*/ 501411 h 2039827"/>
                <a:gd name="connsiteX80" fmla="*/ 1986606 w 2171957"/>
                <a:gd name="connsiteY80" fmla="*/ 526124 h 2039827"/>
                <a:gd name="connsiteX81" fmla="*/ 1875395 w 2171957"/>
                <a:gd name="connsiteY81" fmla="*/ 470519 h 2039827"/>
                <a:gd name="connsiteX82" fmla="*/ 1838325 w 2171957"/>
                <a:gd name="connsiteY82" fmla="*/ 470519 h 2039827"/>
                <a:gd name="connsiteX83" fmla="*/ 1770363 w 2171957"/>
                <a:gd name="connsiteY83" fmla="*/ 464340 h 2039827"/>
                <a:gd name="connsiteX84" fmla="*/ 1696222 w 2171957"/>
                <a:gd name="connsiteY84" fmla="*/ 519946 h 2039827"/>
                <a:gd name="connsiteX85" fmla="*/ 1634439 w 2171957"/>
                <a:gd name="connsiteY85" fmla="*/ 489054 h 2039827"/>
                <a:gd name="connsiteX86" fmla="*/ 1597368 w 2171957"/>
                <a:gd name="connsiteY86" fmla="*/ 501411 h 2039827"/>
                <a:gd name="connsiteX87" fmla="*/ 1597430 w 2171957"/>
                <a:gd name="connsiteY87" fmla="*/ 489288 h 2039827"/>
                <a:gd name="connsiteX88" fmla="*/ 1523228 w 2171957"/>
                <a:gd name="connsiteY88" fmla="*/ 495232 h 2039827"/>
                <a:gd name="connsiteX89" fmla="*/ 1492336 w 2171957"/>
                <a:gd name="connsiteY89" fmla="*/ 470519 h 2039827"/>
                <a:gd name="connsiteX90" fmla="*/ 1442909 w 2171957"/>
                <a:gd name="connsiteY90" fmla="*/ 489054 h 2039827"/>
                <a:gd name="connsiteX91" fmla="*/ 1365990 w 2171957"/>
                <a:gd name="connsiteY91" fmla="*/ 433707 h 2039827"/>
                <a:gd name="connsiteX92" fmla="*/ 1294628 w 2171957"/>
                <a:gd name="connsiteY92" fmla="*/ 451984 h 2039827"/>
                <a:gd name="connsiteX93" fmla="*/ 1263736 w 2171957"/>
                <a:gd name="connsiteY93" fmla="*/ 439627 h 2039827"/>
                <a:gd name="connsiteX94" fmla="*/ 1243833 w 2171957"/>
                <a:gd name="connsiteY94" fmla="*/ 432292 h 2039827"/>
                <a:gd name="connsiteX95" fmla="*/ 1214309 w 2171957"/>
                <a:gd name="connsiteY95" fmla="*/ 396378 h 2039827"/>
                <a:gd name="connsiteX96" fmla="*/ 1147357 w 2171957"/>
                <a:gd name="connsiteY96" fmla="*/ 390478 h 2039827"/>
                <a:gd name="connsiteX97" fmla="*/ 1109276 w 2171957"/>
                <a:gd name="connsiteY97" fmla="*/ 371665 h 2039827"/>
                <a:gd name="connsiteX98" fmla="*/ 1090741 w 2171957"/>
                <a:gd name="connsiteY98" fmla="*/ 371665 h 2039827"/>
                <a:gd name="connsiteX99" fmla="*/ 1078384 w 2171957"/>
                <a:gd name="connsiteY99" fmla="*/ 359308 h 2039827"/>
                <a:gd name="connsiteX100" fmla="*/ 1066028 w 2171957"/>
                <a:gd name="connsiteY100" fmla="*/ 353130 h 2039827"/>
                <a:gd name="connsiteX101" fmla="*/ 1071797 w 2171957"/>
                <a:gd name="connsiteY101" fmla="*/ 10936 h 2039827"/>
                <a:gd name="connsiteX102" fmla="*/ 602245 w 2171957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1573 w 2178135"/>
                <a:gd name="connsiteY81" fmla="*/ 47051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49087 w 2178135"/>
                <a:gd name="connsiteY90" fmla="*/ 489054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1573 w 2178135"/>
                <a:gd name="connsiteY81" fmla="*/ 47051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51525 w 2178135"/>
                <a:gd name="connsiteY90" fmla="*/ 481697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4028 w 2178135"/>
                <a:gd name="connsiteY81" fmla="*/ 45364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51525 w 2178135"/>
                <a:gd name="connsiteY90" fmla="*/ 481697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178135" h="2039827">
                  <a:moveTo>
                    <a:pt x="608423" y="0"/>
                  </a:moveTo>
                  <a:cubicBezTo>
                    <a:pt x="606363" y="288324"/>
                    <a:pt x="592352" y="583789"/>
                    <a:pt x="590292" y="872113"/>
                  </a:cubicBezTo>
                  <a:lnTo>
                    <a:pt x="6178" y="841299"/>
                  </a:lnTo>
                  <a:lnTo>
                    <a:pt x="0" y="880734"/>
                  </a:lnTo>
                  <a:lnTo>
                    <a:pt x="58952" y="921540"/>
                  </a:lnTo>
                  <a:lnTo>
                    <a:pt x="114557" y="989503"/>
                  </a:lnTo>
                  <a:lnTo>
                    <a:pt x="163984" y="1063643"/>
                  </a:lnTo>
                  <a:lnTo>
                    <a:pt x="213411" y="1076000"/>
                  </a:lnTo>
                  <a:lnTo>
                    <a:pt x="250481" y="1125427"/>
                  </a:lnTo>
                  <a:lnTo>
                    <a:pt x="281373" y="1174854"/>
                  </a:lnTo>
                  <a:lnTo>
                    <a:pt x="306087" y="1230459"/>
                  </a:lnTo>
                  <a:lnTo>
                    <a:pt x="318444" y="1304600"/>
                  </a:lnTo>
                  <a:lnTo>
                    <a:pt x="336979" y="1329313"/>
                  </a:lnTo>
                  <a:lnTo>
                    <a:pt x="442011" y="1409632"/>
                  </a:lnTo>
                  <a:lnTo>
                    <a:pt x="448190" y="1384919"/>
                  </a:lnTo>
                  <a:lnTo>
                    <a:pt x="584114" y="1452881"/>
                  </a:lnTo>
                  <a:lnTo>
                    <a:pt x="584114" y="1452881"/>
                  </a:lnTo>
                  <a:lnTo>
                    <a:pt x="615006" y="1397276"/>
                  </a:lnTo>
                  <a:lnTo>
                    <a:pt x="670611" y="1329313"/>
                  </a:lnTo>
                  <a:lnTo>
                    <a:pt x="738573" y="1310778"/>
                  </a:lnTo>
                  <a:lnTo>
                    <a:pt x="831249" y="1323135"/>
                  </a:lnTo>
                  <a:lnTo>
                    <a:pt x="911568" y="1384919"/>
                  </a:lnTo>
                  <a:lnTo>
                    <a:pt x="967173" y="1465238"/>
                  </a:lnTo>
                  <a:lnTo>
                    <a:pt x="1022779" y="1545557"/>
                  </a:lnTo>
                  <a:lnTo>
                    <a:pt x="1072206" y="1632054"/>
                  </a:lnTo>
                  <a:lnTo>
                    <a:pt x="1127811" y="1700016"/>
                  </a:lnTo>
                  <a:lnTo>
                    <a:pt x="1177238" y="1737086"/>
                  </a:lnTo>
                  <a:lnTo>
                    <a:pt x="1208130" y="1817405"/>
                  </a:lnTo>
                  <a:lnTo>
                    <a:pt x="1232844" y="1879189"/>
                  </a:lnTo>
                  <a:lnTo>
                    <a:pt x="1257557" y="1940973"/>
                  </a:lnTo>
                  <a:lnTo>
                    <a:pt x="1288449" y="1984222"/>
                  </a:lnTo>
                  <a:lnTo>
                    <a:pt x="1350233" y="2008935"/>
                  </a:lnTo>
                  <a:lnTo>
                    <a:pt x="1449087" y="2027470"/>
                  </a:lnTo>
                  <a:lnTo>
                    <a:pt x="1523227" y="2039827"/>
                  </a:lnTo>
                  <a:lnTo>
                    <a:pt x="1615903" y="2039827"/>
                  </a:lnTo>
                  <a:lnTo>
                    <a:pt x="1597368" y="2027470"/>
                  </a:lnTo>
                  <a:lnTo>
                    <a:pt x="1597368" y="2027470"/>
                  </a:lnTo>
                  <a:lnTo>
                    <a:pt x="1585011" y="1959508"/>
                  </a:lnTo>
                  <a:lnTo>
                    <a:pt x="1560298" y="1928616"/>
                  </a:lnTo>
                  <a:lnTo>
                    <a:pt x="1554119" y="1891546"/>
                  </a:lnTo>
                  <a:lnTo>
                    <a:pt x="1535584" y="1848297"/>
                  </a:lnTo>
                  <a:lnTo>
                    <a:pt x="1547941" y="1817405"/>
                  </a:lnTo>
                  <a:lnTo>
                    <a:pt x="1541762" y="1798870"/>
                  </a:lnTo>
                  <a:lnTo>
                    <a:pt x="1498514" y="1774157"/>
                  </a:lnTo>
                  <a:lnTo>
                    <a:pt x="1547941" y="1743265"/>
                  </a:lnTo>
                  <a:lnTo>
                    <a:pt x="1554119" y="1730908"/>
                  </a:lnTo>
                  <a:lnTo>
                    <a:pt x="1560298" y="1700016"/>
                  </a:lnTo>
                  <a:lnTo>
                    <a:pt x="1535584" y="1669124"/>
                  </a:lnTo>
                  <a:lnTo>
                    <a:pt x="1560298" y="1669124"/>
                  </a:lnTo>
                  <a:lnTo>
                    <a:pt x="1585011" y="1650589"/>
                  </a:lnTo>
                  <a:lnTo>
                    <a:pt x="1560298" y="1594984"/>
                  </a:lnTo>
                  <a:lnTo>
                    <a:pt x="1560298" y="1594984"/>
                  </a:lnTo>
                  <a:lnTo>
                    <a:pt x="1628260" y="1594984"/>
                  </a:lnTo>
                  <a:lnTo>
                    <a:pt x="1640617" y="1582627"/>
                  </a:lnTo>
                  <a:lnTo>
                    <a:pt x="1659152" y="1533200"/>
                  </a:lnTo>
                  <a:lnTo>
                    <a:pt x="1696222" y="1533200"/>
                  </a:lnTo>
                  <a:lnTo>
                    <a:pt x="1714757" y="1533200"/>
                  </a:lnTo>
                  <a:lnTo>
                    <a:pt x="1714757" y="1502308"/>
                  </a:lnTo>
                  <a:lnTo>
                    <a:pt x="1708579" y="1483773"/>
                  </a:lnTo>
                  <a:lnTo>
                    <a:pt x="1708579" y="1483773"/>
                  </a:lnTo>
                  <a:lnTo>
                    <a:pt x="1782719" y="1489951"/>
                  </a:lnTo>
                  <a:lnTo>
                    <a:pt x="1844503" y="1477595"/>
                  </a:lnTo>
                  <a:lnTo>
                    <a:pt x="1906287" y="1421989"/>
                  </a:lnTo>
                  <a:lnTo>
                    <a:pt x="1906287" y="1378740"/>
                  </a:lnTo>
                  <a:lnTo>
                    <a:pt x="1955714" y="1347849"/>
                  </a:lnTo>
                  <a:lnTo>
                    <a:pt x="1949535" y="1286065"/>
                  </a:lnTo>
                  <a:lnTo>
                    <a:pt x="1992784" y="1267530"/>
                  </a:lnTo>
                  <a:lnTo>
                    <a:pt x="2017498" y="1329313"/>
                  </a:lnTo>
                  <a:lnTo>
                    <a:pt x="2153422" y="1255173"/>
                  </a:lnTo>
                  <a:lnTo>
                    <a:pt x="2165779" y="1168676"/>
                  </a:lnTo>
                  <a:lnTo>
                    <a:pt x="2153422" y="1131605"/>
                  </a:lnTo>
                  <a:lnTo>
                    <a:pt x="2147244" y="1094535"/>
                  </a:lnTo>
                  <a:lnTo>
                    <a:pt x="2159600" y="1051286"/>
                  </a:lnTo>
                  <a:lnTo>
                    <a:pt x="2178135" y="1014216"/>
                  </a:lnTo>
                  <a:lnTo>
                    <a:pt x="2141065" y="903005"/>
                  </a:lnTo>
                  <a:lnTo>
                    <a:pt x="2110173" y="872113"/>
                  </a:lnTo>
                  <a:lnTo>
                    <a:pt x="2085460" y="791795"/>
                  </a:lnTo>
                  <a:lnTo>
                    <a:pt x="2073103" y="618800"/>
                  </a:lnTo>
                  <a:lnTo>
                    <a:pt x="2060746" y="519946"/>
                  </a:lnTo>
                  <a:lnTo>
                    <a:pt x="2042211" y="501411"/>
                  </a:lnTo>
                  <a:lnTo>
                    <a:pt x="1992784" y="526124"/>
                  </a:lnTo>
                  <a:lnTo>
                    <a:pt x="1884028" y="453649"/>
                  </a:lnTo>
                  <a:lnTo>
                    <a:pt x="1844503" y="470519"/>
                  </a:lnTo>
                  <a:lnTo>
                    <a:pt x="1776541" y="464340"/>
                  </a:lnTo>
                  <a:lnTo>
                    <a:pt x="1702400" y="519946"/>
                  </a:lnTo>
                  <a:lnTo>
                    <a:pt x="1640617" y="489054"/>
                  </a:lnTo>
                  <a:lnTo>
                    <a:pt x="1603546" y="501411"/>
                  </a:lnTo>
                  <a:cubicBezTo>
                    <a:pt x="1603567" y="497370"/>
                    <a:pt x="1603587" y="493329"/>
                    <a:pt x="1603608" y="489288"/>
                  </a:cubicBezTo>
                  <a:lnTo>
                    <a:pt x="1529406" y="495232"/>
                  </a:lnTo>
                  <a:lnTo>
                    <a:pt x="1498514" y="470519"/>
                  </a:lnTo>
                  <a:lnTo>
                    <a:pt x="1451525" y="481697"/>
                  </a:lnTo>
                  <a:lnTo>
                    <a:pt x="1372168" y="433707"/>
                  </a:lnTo>
                  <a:lnTo>
                    <a:pt x="1300806" y="451984"/>
                  </a:lnTo>
                  <a:lnTo>
                    <a:pt x="1269914" y="439627"/>
                  </a:lnTo>
                  <a:lnTo>
                    <a:pt x="1250011" y="432292"/>
                  </a:lnTo>
                  <a:lnTo>
                    <a:pt x="1220487" y="396378"/>
                  </a:lnTo>
                  <a:lnTo>
                    <a:pt x="1153535" y="390478"/>
                  </a:lnTo>
                  <a:lnTo>
                    <a:pt x="1115454" y="371665"/>
                  </a:lnTo>
                  <a:lnTo>
                    <a:pt x="1096919" y="371665"/>
                  </a:lnTo>
                  <a:lnTo>
                    <a:pt x="1084562" y="359308"/>
                  </a:lnTo>
                  <a:lnTo>
                    <a:pt x="1072206" y="353130"/>
                  </a:lnTo>
                  <a:lnTo>
                    <a:pt x="1077975" y="10936"/>
                  </a:lnTo>
                  <a:lnTo>
                    <a:pt x="608423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1081893" y="2507071"/>
              <a:ext cx="1212633" cy="1930978"/>
            </a:xfrm>
            <a:custGeom>
              <a:avLst/>
              <a:gdLst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87185 w 1313411"/>
                <a:gd name="connsiteY59" fmla="*/ 177338 h 2116975"/>
                <a:gd name="connsiteX60" fmla="*/ 99753 w 1313411"/>
                <a:gd name="connsiteY60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99753 w 1313411"/>
                <a:gd name="connsiteY60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264016 w 1313411"/>
                <a:gd name="connsiteY60" fmla="*/ 45720 h 2116975"/>
                <a:gd name="connsiteX61" fmla="*/ 99753 w 1313411"/>
                <a:gd name="connsiteY61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256872 w 1313411"/>
                <a:gd name="connsiteY60" fmla="*/ 36195 h 2116975"/>
                <a:gd name="connsiteX61" fmla="*/ 99753 w 1313411"/>
                <a:gd name="connsiteY61" fmla="*/ 0 h 2116975"/>
                <a:gd name="connsiteX0" fmla="*/ 106896 w 1313411"/>
                <a:gd name="connsiteY0" fmla="*/ 0 h 2124119"/>
                <a:gd name="connsiteX1" fmla="*/ 99753 w 1313411"/>
                <a:gd name="connsiteY1" fmla="*/ 68104 h 2124119"/>
                <a:gd name="connsiteX2" fmla="*/ 94211 w 1313411"/>
                <a:gd name="connsiteY2" fmla="*/ 106897 h 2124119"/>
                <a:gd name="connsiteX3" fmla="*/ 72043 w 1313411"/>
                <a:gd name="connsiteY3" fmla="*/ 145689 h 2124119"/>
                <a:gd name="connsiteX4" fmla="*/ 83127 w 1313411"/>
                <a:gd name="connsiteY4" fmla="*/ 201108 h 2124119"/>
                <a:gd name="connsiteX5" fmla="*/ 0 w 1313411"/>
                <a:gd name="connsiteY5" fmla="*/ 262068 h 2124119"/>
                <a:gd name="connsiteX6" fmla="*/ 0 w 1313411"/>
                <a:gd name="connsiteY6" fmla="*/ 306402 h 2124119"/>
                <a:gd name="connsiteX7" fmla="*/ 38793 w 1313411"/>
                <a:gd name="connsiteY7" fmla="*/ 395071 h 2124119"/>
                <a:gd name="connsiteX8" fmla="*/ 38793 w 1313411"/>
                <a:gd name="connsiteY8" fmla="*/ 433864 h 2124119"/>
                <a:gd name="connsiteX9" fmla="*/ 22167 w 1313411"/>
                <a:gd name="connsiteY9" fmla="*/ 583493 h 2124119"/>
                <a:gd name="connsiteX10" fmla="*/ 49876 w 1313411"/>
                <a:gd name="connsiteY10" fmla="*/ 677704 h 2124119"/>
                <a:gd name="connsiteX11" fmla="*/ 77585 w 1313411"/>
                <a:gd name="connsiteY11" fmla="*/ 710955 h 2124119"/>
                <a:gd name="connsiteX12" fmla="*/ 83127 w 1313411"/>
                <a:gd name="connsiteY12" fmla="*/ 749748 h 2124119"/>
                <a:gd name="connsiteX13" fmla="*/ 72043 w 1313411"/>
                <a:gd name="connsiteY13" fmla="*/ 821791 h 2124119"/>
                <a:gd name="connsiteX14" fmla="*/ 121920 w 1313411"/>
                <a:gd name="connsiteY14" fmla="*/ 832875 h 2124119"/>
                <a:gd name="connsiteX15" fmla="*/ 144087 w 1313411"/>
                <a:gd name="connsiteY15" fmla="*/ 832875 h 2124119"/>
                <a:gd name="connsiteX16" fmla="*/ 166254 w 1313411"/>
                <a:gd name="connsiteY16" fmla="*/ 799624 h 2124119"/>
                <a:gd name="connsiteX17" fmla="*/ 182880 w 1313411"/>
                <a:gd name="connsiteY17" fmla="*/ 788540 h 2124119"/>
                <a:gd name="connsiteX18" fmla="*/ 193963 w 1313411"/>
                <a:gd name="connsiteY18" fmla="*/ 832875 h 2124119"/>
                <a:gd name="connsiteX19" fmla="*/ 188422 w 1313411"/>
                <a:gd name="connsiteY19" fmla="*/ 882751 h 2124119"/>
                <a:gd name="connsiteX20" fmla="*/ 182880 w 1313411"/>
                <a:gd name="connsiteY20" fmla="*/ 899377 h 2124119"/>
                <a:gd name="connsiteX21" fmla="*/ 149629 w 1313411"/>
                <a:gd name="connsiteY21" fmla="*/ 893835 h 2124119"/>
                <a:gd name="connsiteX22" fmla="*/ 133003 w 1313411"/>
                <a:gd name="connsiteY22" fmla="*/ 949253 h 2124119"/>
                <a:gd name="connsiteX23" fmla="*/ 144087 w 1313411"/>
                <a:gd name="connsiteY23" fmla="*/ 1004671 h 2124119"/>
                <a:gd name="connsiteX24" fmla="*/ 171796 w 1313411"/>
                <a:gd name="connsiteY24" fmla="*/ 1032380 h 2124119"/>
                <a:gd name="connsiteX25" fmla="*/ 205047 w 1313411"/>
                <a:gd name="connsiteY25" fmla="*/ 1071173 h 2124119"/>
                <a:gd name="connsiteX26" fmla="*/ 205047 w 1313411"/>
                <a:gd name="connsiteY26" fmla="*/ 1109966 h 2124119"/>
                <a:gd name="connsiteX27" fmla="*/ 182880 w 1313411"/>
                <a:gd name="connsiteY27" fmla="*/ 1126591 h 2124119"/>
                <a:gd name="connsiteX28" fmla="*/ 182880 w 1313411"/>
                <a:gd name="connsiteY28" fmla="*/ 1126591 h 2124119"/>
                <a:gd name="connsiteX29" fmla="*/ 238298 w 1313411"/>
                <a:gd name="connsiteY29" fmla="*/ 1237428 h 2124119"/>
                <a:gd name="connsiteX30" fmla="*/ 249382 w 1313411"/>
                <a:gd name="connsiteY30" fmla="*/ 1326097 h 2124119"/>
                <a:gd name="connsiteX31" fmla="*/ 282633 w 1313411"/>
                <a:gd name="connsiteY31" fmla="*/ 1348264 h 2124119"/>
                <a:gd name="connsiteX32" fmla="*/ 282633 w 1313411"/>
                <a:gd name="connsiteY32" fmla="*/ 1348264 h 2124119"/>
                <a:gd name="connsiteX33" fmla="*/ 304800 w 1313411"/>
                <a:gd name="connsiteY33" fmla="*/ 1398140 h 2124119"/>
                <a:gd name="connsiteX34" fmla="*/ 321425 w 1313411"/>
                <a:gd name="connsiteY34" fmla="*/ 1425849 h 2124119"/>
                <a:gd name="connsiteX35" fmla="*/ 326967 w 1313411"/>
                <a:gd name="connsiteY35" fmla="*/ 1470184 h 2124119"/>
                <a:gd name="connsiteX36" fmla="*/ 299258 w 1313411"/>
                <a:gd name="connsiteY36" fmla="*/ 1514519 h 2124119"/>
                <a:gd name="connsiteX37" fmla="*/ 315883 w 1313411"/>
                <a:gd name="connsiteY37" fmla="*/ 1553311 h 2124119"/>
                <a:gd name="connsiteX38" fmla="*/ 410094 w 1313411"/>
                <a:gd name="connsiteY38" fmla="*/ 1619813 h 2124119"/>
                <a:gd name="connsiteX39" fmla="*/ 459971 w 1313411"/>
                <a:gd name="connsiteY39" fmla="*/ 1630897 h 2124119"/>
                <a:gd name="connsiteX40" fmla="*/ 465513 w 1313411"/>
                <a:gd name="connsiteY40" fmla="*/ 1614271 h 2124119"/>
                <a:gd name="connsiteX41" fmla="*/ 465513 w 1313411"/>
                <a:gd name="connsiteY41" fmla="*/ 1614271 h 2124119"/>
                <a:gd name="connsiteX42" fmla="*/ 543098 w 1313411"/>
                <a:gd name="connsiteY42" fmla="*/ 1719566 h 2124119"/>
                <a:gd name="connsiteX43" fmla="*/ 604058 w 1313411"/>
                <a:gd name="connsiteY43" fmla="*/ 1741733 h 2124119"/>
                <a:gd name="connsiteX44" fmla="*/ 604058 w 1313411"/>
                <a:gd name="connsiteY44" fmla="*/ 1741733 h 2124119"/>
                <a:gd name="connsiteX45" fmla="*/ 642851 w 1313411"/>
                <a:gd name="connsiteY45" fmla="*/ 1802693 h 2124119"/>
                <a:gd name="connsiteX46" fmla="*/ 703811 w 1313411"/>
                <a:gd name="connsiteY46" fmla="*/ 1841486 h 2124119"/>
                <a:gd name="connsiteX47" fmla="*/ 775854 w 1313411"/>
                <a:gd name="connsiteY47" fmla="*/ 1930155 h 2124119"/>
                <a:gd name="connsiteX48" fmla="*/ 786938 w 1313411"/>
                <a:gd name="connsiteY48" fmla="*/ 2024366 h 2124119"/>
                <a:gd name="connsiteX49" fmla="*/ 803563 w 1313411"/>
                <a:gd name="connsiteY49" fmla="*/ 2057617 h 2124119"/>
                <a:gd name="connsiteX50" fmla="*/ 809105 w 1313411"/>
                <a:gd name="connsiteY50" fmla="*/ 2090868 h 2124119"/>
                <a:gd name="connsiteX51" fmla="*/ 1197033 w 1313411"/>
                <a:gd name="connsiteY51" fmla="*/ 2124119 h 2124119"/>
                <a:gd name="connsiteX52" fmla="*/ 1230283 w 1313411"/>
                <a:gd name="connsiteY52" fmla="*/ 2096409 h 2124119"/>
                <a:gd name="connsiteX53" fmla="*/ 1213658 w 1313411"/>
                <a:gd name="connsiteY53" fmla="*/ 2018824 h 2124119"/>
                <a:gd name="connsiteX54" fmla="*/ 1263534 w 1313411"/>
                <a:gd name="connsiteY54" fmla="*/ 1913529 h 2124119"/>
                <a:gd name="connsiteX55" fmla="*/ 1285702 w 1313411"/>
                <a:gd name="connsiteY55" fmla="*/ 1874737 h 2124119"/>
                <a:gd name="connsiteX56" fmla="*/ 1313411 w 1313411"/>
                <a:gd name="connsiteY56" fmla="*/ 1813777 h 2124119"/>
                <a:gd name="connsiteX57" fmla="*/ 1252451 w 1313411"/>
                <a:gd name="connsiteY57" fmla="*/ 1664148 h 2124119"/>
                <a:gd name="connsiteX58" fmla="*/ 576349 w 1313411"/>
                <a:gd name="connsiteY58" fmla="*/ 722039 h 2124119"/>
                <a:gd name="connsiteX59" fmla="*/ 696710 w 1313411"/>
                <a:gd name="connsiteY59" fmla="*/ 167813 h 2124119"/>
                <a:gd name="connsiteX60" fmla="*/ 256872 w 1313411"/>
                <a:gd name="connsiteY60" fmla="*/ 43339 h 2124119"/>
                <a:gd name="connsiteX61" fmla="*/ 106896 w 1313411"/>
                <a:gd name="connsiteY61" fmla="*/ 0 h 2124119"/>
                <a:gd name="connsiteX0" fmla="*/ 106896 w 1313411"/>
                <a:gd name="connsiteY0" fmla="*/ 0 h 2124119"/>
                <a:gd name="connsiteX1" fmla="*/ 102091 w 1313411"/>
                <a:gd name="connsiteY1" fmla="*/ 29052 h 2124119"/>
                <a:gd name="connsiteX2" fmla="*/ 99753 w 1313411"/>
                <a:gd name="connsiteY2" fmla="*/ 68104 h 2124119"/>
                <a:gd name="connsiteX3" fmla="*/ 94211 w 1313411"/>
                <a:gd name="connsiteY3" fmla="*/ 106897 h 2124119"/>
                <a:gd name="connsiteX4" fmla="*/ 72043 w 1313411"/>
                <a:gd name="connsiteY4" fmla="*/ 145689 h 2124119"/>
                <a:gd name="connsiteX5" fmla="*/ 83127 w 1313411"/>
                <a:gd name="connsiteY5" fmla="*/ 201108 h 2124119"/>
                <a:gd name="connsiteX6" fmla="*/ 0 w 1313411"/>
                <a:gd name="connsiteY6" fmla="*/ 262068 h 2124119"/>
                <a:gd name="connsiteX7" fmla="*/ 0 w 1313411"/>
                <a:gd name="connsiteY7" fmla="*/ 306402 h 2124119"/>
                <a:gd name="connsiteX8" fmla="*/ 38793 w 1313411"/>
                <a:gd name="connsiteY8" fmla="*/ 395071 h 2124119"/>
                <a:gd name="connsiteX9" fmla="*/ 38793 w 1313411"/>
                <a:gd name="connsiteY9" fmla="*/ 433864 h 2124119"/>
                <a:gd name="connsiteX10" fmla="*/ 22167 w 1313411"/>
                <a:gd name="connsiteY10" fmla="*/ 583493 h 2124119"/>
                <a:gd name="connsiteX11" fmla="*/ 49876 w 1313411"/>
                <a:gd name="connsiteY11" fmla="*/ 677704 h 2124119"/>
                <a:gd name="connsiteX12" fmla="*/ 77585 w 1313411"/>
                <a:gd name="connsiteY12" fmla="*/ 710955 h 2124119"/>
                <a:gd name="connsiteX13" fmla="*/ 83127 w 1313411"/>
                <a:gd name="connsiteY13" fmla="*/ 749748 h 2124119"/>
                <a:gd name="connsiteX14" fmla="*/ 72043 w 1313411"/>
                <a:gd name="connsiteY14" fmla="*/ 821791 h 2124119"/>
                <a:gd name="connsiteX15" fmla="*/ 121920 w 1313411"/>
                <a:gd name="connsiteY15" fmla="*/ 832875 h 2124119"/>
                <a:gd name="connsiteX16" fmla="*/ 144087 w 1313411"/>
                <a:gd name="connsiteY16" fmla="*/ 832875 h 2124119"/>
                <a:gd name="connsiteX17" fmla="*/ 166254 w 1313411"/>
                <a:gd name="connsiteY17" fmla="*/ 799624 h 2124119"/>
                <a:gd name="connsiteX18" fmla="*/ 182880 w 1313411"/>
                <a:gd name="connsiteY18" fmla="*/ 788540 h 2124119"/>
                <a:gd name="connsiteX19" fmla="*/ 193963 w 1313411"/>
                <a:gd name="connsiteY19" fmla="*/ 832875 h 2124119"/>
                <a:gd name="connsiteX20" fmla="*/ 188422 w 1313411"/>
                <a:gd name="connsiteY20" fmla="*/ 882751 h 2124119"/>
                <a:gd name="connsiteX21" fmla="*/ 182880 w 1313411"/>
                <a:gd name="connsiteY21" fmla="*/ 899377 h 2124119"/>
                <a:gd name="connsiteX22" fmla="*/ 149629 w 1313411"/>
                <a:gd name="connsiteY22" fmla="*/ 893835 h 2124119"/>
                <a:gd name="connsiteX23" fmla="*/ 133003 w 1313411"/>
                <a:gd name="connsiteY23" fmla="*/ 949253 h 2124119"/>
                <a:gd name="connsiteX24" fmla="*/ 144087 w 1313411"/>
                <a:gd name="connsiteY24" fmla="*/ 1004671 h 2124119"/>
                <a:gd name="connsiteX25" fmla="*/ 171796 w 1313411"/>
                <a:gd name="connsiteY25" fmla="*/ 1032380 h 2124119"/>
                <a:gd name="connsiteX26" fmla="*/ 205047 w 1313411"/>
                <a:gd name="connsiteY26" fmla="*/ 1071173 h 2124119"/>
                <a:gd name="connsiteX27" fmla="*/ 205047 w 1313411"/>
                <a:gd name="connsiteY27" fmla="*/ 1109966 h 2124119"/>
                <a:gd name="connsiteX28" fmla="*/ 182880 w 1313411"/>
                <a:gd name="connsiteY28" fmla="*/ 1126591 h 2124119"/>
                <a:gd name="connsiteX29" fmla="*/ 182880 w 1313411"/>
                <a:gd name="connsiteY29" fmla="*/ 1126591 h 2124119"/>
                <a:gd name="connsiteX30" fmla="*/ 238298 w 1313411"/>
                <a:gd name="connsiteY30" fmla="*/ 1237428 h 2124119"/>
                <a:gd name="connsiteX31" fmla="*/ 249382 w 1313411"/>
                <a:gd name="connsiteY31" fmla="*/ 1326097 h 2124119"/>
                <a:gd name="connsiteX32" fmla="*/ 282633 w 1313411"/>
                <a:gd name="connsiteY32" fmla="*/ 1348264 h 2124119"/>
                <a:gd name="connsiteX33" fmla="*/ 282633 w 1313411"/>
                <a:gd name="connsiteY33" fmla="*/ 1348264 h 2124119"/>
                <a:gd name="connsiteX34" fmla="*/ 304800 w 1313411"/>
                <a:gd name="connsiteY34" fmla="*/ 1398140 h 2124119"/>
                <a:gd name="connsiteX35" fmla="*/ 321425 w 1313411"/>
                <a:gd name="connsiteY35" fmla="*/ 1425849 h 2124119"/>
                <a:gd name="connsiteX36" fmla="*/ 326967 w 1313411"/>
                <a:gd name="connsiteY36" fmla="*/ 1470184 h 2124119"/>
                <a:gd name="connsiteX37" fmla="*/ 299258 w 1313411"/>
                <a:gd name="connsiteY37" fmla="*/ 1514519 h 2124119"/>
                <a:gd name="connsiteX38" fmla="*/ 315883 w 1313411"/>
                <a:gd name="connsiteY38" fmla="*/ 1553311 h 2124119"/>
                <a:gd name="connsiteX39" fmla="*/ 410094 w 1313411"/>
                <a:gd name="connsiteY39" fmla="*/ 1619813 h 2124119"/>
                <a:gd name="connsiteX40" fmla="*/ 459971 w 1313411"/>
                <a:gd name="connsiteY40" fmla="*/ 1630897 h 2124119"/>
                <a:gd name="connsiteX41" fmla="*/ 465513 w 1313411"/>
                <a:gd name="connsiteY41" fmla="*/ 1614271 h 2124119"/>
                <a:gd name="connsiteX42" fmla="*/ 465513 w 1313411"/>
                <a:gd name="connsiteY42" fmla="*/ 1614271 h 2124119"/>
                <a:gd name="connsiteX43" fmla="*/ 543098 w 1313411"/>
                <a:gd name="connsiteY43" fmla="*/ 1719566 h 2124119"/>
                <a:gd name="connsiteX44" fmla="*/ 604058 w 1313411"/>
                <a:gd name="connsiteY44" fmla="*/ 1741733 h 2124119"/>
                <a:gd name="connsiteX45" fmla="*/ 604058 w 1313411"/>
                <a:gd name="connsiteY45" fmla="*/ 1741733 h 2124119"/>
                <a:gd name="connsiteX46" fmla="*/ 642851 w 1313411"/>
                <a:gd name="connsiteY46" fmla="*/ 1802693 h 2124119"/>
                <a:gd name="connsiteX47" fmla="*/ 703811 w 1313411"/>
                <a:gd name="connsiteY47" fmla="*/ 1841486 h 2124119"/>
                <a:gd name="connsiteX48" fmla="*/ 775854 w 1313411"/>
                <a:gd name="connsiteY48" fmla="*/ 1930155 h 2124119"/>
                <a:gd name="connsiteX49" fmla="*/ 786938 w 1313411"/>
                <a:gd name="connsiteY49" fmla="*/ 2024366 h 2124119"/>
                <a:gd name="connsiteX50" fmla="*/ 803563 w 1313411"/>
                <a:gd name="connsiteY50" fmla="*/ 2057617 h 2124119"/>
                <a:gd name="connsiteX51" fmla="*/ 809105 w 1313411"/>
                <a:gd name="connsiteY51" fmla="*/ 2090868 h 2124119"/>
                <a:gd name="connsiteX52" fmla="*/ 1197033 w 1313411"/>
                <a:gd name="connsiteY52" fmla="*/ 2124119 h 2124119"/>
                <a:gd name="connsiteX53" fmla="*/ 1230283 w 1313411"/>
                <a:gd name="connsiteY53" fmla="*/ 2096409 h 2124119"/>
                <a:gd name="connsiteX54" fmla="*/ 1213658 w 1313411"/>
                <a:gd name="connsiteY54" fmla="*/ 2018824 h 2124119"/>
                <a:gd name="connsiteX55" fmla="*/ 1263534 w 1313411"/>
                <a:gd name="connsiteY55" fmla="*/ 1913529 h 2124119"/>
                <a:gd name="connsiteX56" fmla="*/ 1285702 w 1313411"/>
                <a:gd name="connsiteY56" fmla="*/ 1874737 h 2124119"/>
                <a:gd name="connsiteX57" fmla="*/ 1313411 w 1313411"/>
                <a:gd name="connsiteY57" fmla="*/ 1813777 h 2124119"/>
                <a:gd name="connsiteX58" fmla="*/ 1252451 w 1313411"/>
                <a:gd name="connsiteY58" fmla="*/ 1664148 h 2124119"/>
                <a:gd name="connsiteX59" fmla="*/ 576349 w 1313411"/>
                <a:gd name="connsiteY59" fmla="*/ 722039 h 2124119"/>
                <a:gd name="connsiteX60" fmla="*/ 696710 w 1313411"/>
                <a:gd name="connsiteY60" fmla="*/ 167813 h 2124119"/>
                <a:gd name="connsiteX61" fmla="*/ 256872 w 1313411"/>
                <a:gd name="connsiteY61" fmla="*/ 43339 h 2124119"/>
                <a:gd name="connsiteX62" fmla="*/ 106896 w 1313411"/>
                <a:gd name="connsiteY62" fmla="*/ 0 h 2124119"/>
                <a:gd name="connsiteX0" fmla="*/ 106896 w 1313411"/>
                <a:gd name="connsiteY0" fmla="*/ 0 h 2124119"/>
                <a:gd name="connsiteX1" fmla="*/ 83041 w 1313411"/>
                <a:gd name="connsiteY1" fmla="*/ 21908 h 2124119"/>
                <a:gd name="connsiteX2" fmla="*/ 99753 w 1313411"/>
                <a:gd name="connsiteY2" fmla="*/ 68104 h 2124119"/>
                <a:gd name="connsiteX3" fmla="*/ 94211 w 1313411"/>
                <a:gd name="connsiteY3" fmla="*/ 106897 h 2124119"/>
                <a:gd name="connsiteX4" fmla="*/ 72043 w 1313411"/>
                <a:gd name="connsiteY4" fmla="*/ 145689 h 2124119"/>
                <a:gd name="connsiteX5" fmla="*/ 83127 w 1313411"/>
                <a:gd name="connsiteY5" fmla="*/ 201108 h 2124119"/>
                <a:gd name="connsiteX6" fmla="*/ 0 w 1313411"/>
                <a:gd name="connsiteY6" fmla="*/ 262068 h 2124119"/>
                <a:gd name="connsiteX7" fmla="*/ 0 w 1313411"/>
                <a:gd name="connsiteY7" fmla="*/ 306402 h 2124119"/>
                <a:gd name="connsiteX8" fmla="*/ 38793 w 1313411"/>
                <a:gd name="connsiteY8" fmla="*/ 395071 h 2124119"/>
                <a:gd name="connsiteX9" fmla="*/ 38793 w 1313411"/>
                <a:gd name="connsiteY9" fmla="*/ 433864 h 2124119"/>
                <a:gd name="connsiteX10" fmla="*/ 22167 w 1313411"/>
                <a:gd name="connsiteY10" fmla="*/ 583493 h 2124119"/>
                <a:gd name="connsiteX11" fmla="*/ 49876 w 1313411"/>
                <a:gd name="connsiteY11" fmla="*/ 677704 h 2124119"/>
                <a:gd name="connsiteX12" fmla="*/ 77585 w 1313411"/>
                <a:gd name="connsiteY12" fmla="*/ 710955 h 2124119"/>
                <a:gd name="connsiteX13" fmla="*/ 83127 w 1313411"/>
                <a:gd name="connsiteY13" fmla="*/ 749748 h 2124119"/>
                <a:gd name="connsiteX14" fmla="*/ 72043 w 1313411"/>
                <a:gd name="connsiteY14" fmla="*/ 821791 h 2124119"/>
                <a:gd name="connsiteX15" fmla="*/ 121920 w 1313411"/>
                <a:gd name="connsiteY15" fmla="*/ 832875 h 2124119"/>
                <a:gd name="connsiteX16" fmla="*/ 144087 w 1313411"/>
                <a:gd name="connsiteY16" fmla="*/ 832875 h 2124119"/>
                <a:gd name="connsiteX17" fmla="*/ 166254 w 1313411"/>
                <a:gd name="connsiteY17" fmla="*/ 799624 h 2124119"/>
                <a:gd name="connsiteX18" fmla="*/ 182880 w 1313411"/>
                <a:gd name="connsiteY18" fmla="*/ 788540 h 2124119"/>
                <a:gd name="connsiteX19" fmla="*/ 193963 w 1313411"/>
                <a:gd name="connsiteY19" fmla="*/ 832875 h 2124119"/>
                <a:gd name="connsiteX20" fmla="*/ 188422 w 1313411"/>
                <a:gd name="connsiteY20" fmla="*/ 882751 h 2124119"/>
                <a:gd name="connsiteX21" fmla="*/ 182880 w 1313411"/>
                <a:gd name="connsiteY21" fmla="*/ 899377 h 2124119"/>
                <a:gd name="connsiteX22" fmla="*/ 149629 w 1313411"/>
                <a:gd name="connsiteY22" fmla="*/ 893835 h 2124119"/>
                <a:gd name="connsiteX23" fmla="*/ 133003 w 1313411"/>
                <a:gd name="connsiteY23" fmla="*/ 949253 h 2124119"/>
                <a:gd name="connsiteX24" fmla="*/ 144087 w 1313411"/>
                <a:gd name="connsiteY24" fmla="*/ 1004671 h 2124119"/>
                <a:gd name="connsiteX25" fmla="*/ 171796 w 1313411"/>
                <a:gd name="connsiteY25" fmla="*/ 1032380 h 2124119"/>
                <a:gd name="connsiteX26" fmla="*/ 205047 w 1313411"/>
                <a:gd name="connsiteY26" fmla="*/ 1071173 h 2124119"/>
                <a:gd name="connsiteX27" fmla="*/ 205047 w 1313411"/>
                <a:gd name="connsiteY27" fmla="*/ 1109966 h 2124119"/>
                <a:gd name="connsiteX28" fmla="*/ 182880 w 1313411"/>
                <a:gd name="connsiteY28" fmla="*/ 1126591 h 2124119"/>
                <a:gd name="connsiteX29" fmla="*/ 182880 w 1313411"/>
                <a:gd name="connsiteY29" fmla="*/ 1126591 h 2124119"/>
                <a:gd name="connsiteX30" fmla="*/ 238298 w 1313411"/>
                <a:gd name="connsiteY30" fmla="*/ 1237428 h 2124119"/>
                <a:gd name="connsiteX31" fmla="*/ 249382 w 1313411"/>
                <a:gd name="connsiteY31" fmla="*/ 1326097 h 2124119"/>
                <a:gd name="connsiteX32" fmla="*/ 282633 w 1313411"/>
                <a:gd name="connsiteY32" fmla="*/ 1348264 h 2124119"/>
                <a:gd name="connsiteX33" fmla="*/ 282633 w 1313411"/>
                <a:gd name="connsiteY33" fmla="*/ 1348264 h 2124119"/>
                <a:gd name="connsiteX34" fmla="*/ 304800 w 1313411"/>
                <a:gd name="connsiteY34" fmla="*/ 1398140 h 2124119"/>
                <a:gd name="connsiteX35" fmla="*/ 321425 w 1313411"/>
                <a:gd name="connsiteY35" fmla="*/ 1425849 h 2124119"/>
                <a:gd name="connsiteX36" fmla="*/ 326967 w 1313411"/>
                <a:gd name="connsiteY36" fmla="*/ 1470184 h 2124119"/>
                <a:gd name="connsiteX37" fmla="*/ 299258 w 1313411"/>
                <a:gd name="connsiteY37" fmla="*/ 1514519 h 2124119"/>
                <a:gd name="connsiteX38" fmla="*/ 315883 w 1313411"/>
                <a:gd name="connsiteY38" fmla="*/ 1553311 h 2124119"/>
                <a:gd name="connsiteX39" fmla="*/ 410094 w 1313411"/>
                <a:gd name="connsiteY39" fmla="*/ 1619813 h 2124119"/>
                <a:gd name="connsiteX40" fmla="*/ 459971 w 1313411"/>
                <a:gd name="connsiteY40" fmla="*/ 1630897 h 2124119"/>
                <a:gd name="connsiteX41" fmla="*/ 465513 w 1313411"/>
                <a:gd name="connsiteY41" fmla="*/ 1614271 h 2124119"/>
                <a:gd name="connsiteX42" fmla="*/ 465513 w 1313411"/>
                <a:gd name="connsiteY42" fmla="*/ 1614271 h 2124119"/>
                <a:gd name="connsiteX43" fmla="*/ 543098 w 1313411"/>
                <a:gd name="connsiteY43" fmla="*/ 1719566 h 2124119"/>
                <a:gd name="connsiteX44" fmla="*/ 604058 w 1313411"/>
                <a:gd name="connsiteY44" fmla="*/ 1741733 h 2124119"/>
                <a:gd name="connsiteX45" fmla="*/ 604058 w 1313411"/>
                <a:gd name="connsiteY45" fmla="*/ 1741733 h 2124119"/>
                <a:gd name="connsiteX46" fmla="*/ 642851 w 1313411"/>
                <a:gd name="connsiteY46" fmla="*/ 1802693 h 2124119"/>
                <a:gd name="connsiteX47" fmla="*/ 703811 w 1313411"/>
                <a:gd name="connsiteY47" fmla="*/ 1841486 h 2124119"/>
                <a:gd name="connsiteX48" fmla="*/ 775854 w 1313411"/>
                <a:gd name="connsiteY48" fmla="*/ 1930155 h 2124119"/>
                <a:gd name="connsiteX49" fmla="*/ 786938 w 1313411"/>
                <a:gd name="connsiteY49" fmla="*/ 2024366 h 2124119"/>
                <a:gd name="connsiteX50" fmla="*/ 803563 w 1313411"/>
                <a:gd name="connsiteY50" fmla="*/ 2057617 h 2124119"/>
                <a:gd name="connsiteX51" fmla="*/ 809105 w 1313411"/>
                <a:gd name="connsiteY51" fmla="*/ 2090868 h 2124119"/>
                <a:gd name="connsiteX52" fmla="*/ 1197033 w 1313411"/>
                <a:gd name="connsiteY52" fmla="*/ 2124119 h 2124119"/>
                <a:gd name="connsiteX53" fmla="*/ 1230283 w 1313411"/>
                <a:gd name="connsiteY53" fmla="*/ 2096409 h 2124119"/>
                <a:gd name="connsiteX54" fmla="*/ 1213658 w 1313411"/>
                <a:gd name="connsiteY54" fmla="*/ 2018824 h 2124119"/>
                <a:gd name="connsiteX55" fmla="*/ 1263534 w 1313411"/>
                <a:gd name="connsiteY55" fmla="*/ 1913529 h 2124119"/>
                <a:gd name="connsiteX56" fmla="*/ 1285702 w 1313411"/>
                <a:gd name="connsiteY56" fmla="*/ 1874737 h 2124119"/>
                <a:gd name="connsiteX57" fmla="*/ 1313411 w 1313411"/>
                <a:gd name="connsiteY57" fmla="*/ 1813777 h 2124119"/>
                <a:gd name="connsiteX58" fmla="*/ 1252451 w 1313411"/>
                <a:gd name="connsiteY58" fmla="*/ 1664148 h 2124119"/>
                <a:gd name="connsiteX59" fmla="*/ 576349 w 1313411"/>
                <a:gd name="connsiteY59" fmla="*/ 722039 h 2124119"/>
                <a:gd name="connsiteX60" fmla="*/ 696710 w 1313411"/>
                <a:gd name="connsiteY60" fmla="*/ 167813 h 2124119"/>
                <a:gd name="connsiteX61" fmla="*/ 256872 w 1313411"/>
                <a:gd name="connsiteY61" fmla="*/ 43339 h 2124119"/>
                <a:gd name="connsiteX62" fmla="*/ 106896 w 1313411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3534 w 1333018"/>
                <a:gd name="connsiteY55" fmla="*/ 1913529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52451 w 1333018"/>
                <a:gd name="connsiteY58" fmla="*/ 1664148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3534 w 1333018"/>
                <a:gd name="connsiteY55" fmla="*/ 1913529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62504 w 1333018"/>
                <a:gd name="connsiteY58" fmla="*/ 1661801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4062 w 1333018"/>
                <a:gd name="connsiteY55" fmla="*/ 1946907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62504 w 1333018"/>
                <a:gd name="connsiteY58" fmla="*/ 1661801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333018" h="2124119">
                  <a:moveTo>
                    <a:pt x="106896" y="0"/>
                  </a:moveTo>
                  <a:lnTo>
                    <a:pt x="83041" y="21908"/>
                  </a:lnTo>
                  <a:lnTo>
                    <a:pt x="99753" y="68104"/>
                  </a:lnTo>
                  <a:lnTo>
                    <a:pt x="94211" y="106897"/>
                  </a:lnTo>
                  <a:lnTo>
                    <a:pt x="72043" y="145689"/>
                  </a:lnTo>
                  <a:lnTo>
                    <a:pt x="83127" y="201108"/>
                  </a:lnTo>
                  <a:lnTo>
                    <a:pt x="0" y="262068"/>
                  </a:lnTo>
                  <a:lnTo>
                    <a:pt x="0" y="306402"/>
                  </a:lnTo>
                  <a:lnTo>
                    <a:pt x="38793" y="395071"/>
                  </a:lnTo>
                  <a:lnTo>
                    <a:pt x="38793" y="433864"/>
                  </a:lnTo>
                  <a:lnTo>
                    <a:pt x="22167" y="583493"/>
                  </a:lnTo>
                  <a:lnTo>
                    <a:pt x="49876" y="677704"/>
                  </a:lnTo>
                  <a:lnTo>
                    <a:pt x="77585" y="710955"/>
                  </a:lnTo>
                  <a:lnTo>
                    <a:pt x="83127" y="749748"/>
                  </a:lnTo>
                  <a:lnTo>
                    <a:pt x="72043" y="821791"/>
                  </a:lnTo>
                  <a:lnTo>
                    <a:pt x="121920" y="832875"/>
                  </a:lnTo>
                  <a:lnTo>
                    <a:pt x="144087" y="832875"/>
                  </a:lnTo>
                  <a:lnTo>
                    <a:pt x="166254" y="799624"/>
                  </a:lnTo>
                  <a:lnTo>
                    <a:pt x="182880" y="788540"/>
                  </a:lnTo>
                  <a:lnTo>
                    <a:pt x="193963" y="832875"/>
                  </a:lnTo>
                  <a:lnTo>
                    <a:pt x="188422" y="882751"/>
                  </a:lnTo>
                  <a:lnTo>
                    <a:pt x="182880" y="899377"/>
                  </a:lnTo>
                  <a:lnTo>
                    <a:pt x="149629" y="893835"/>
                  </a:lnTo>
                  <a:lnTo>
                    <a:pt x="133003" y="949253"/>
                  </a:lnTo>
                  <a:lnTo>
                    <a:pt x="144087" y="1004671"/>
                  </a:lnTo>
                  <a:lnTo>
                    <a:pt x="171796" y="1032380"/>
                  </a:lnTo>
                  <a:lnTo>
                    <a:pt x="205047" y="1071173"/>
                  </a:lnTo>
                  <a:lnTo>
                    <a:pt x="205047" y="1109966"/>
                  </a:lnTo>
                  <a:lnTo>
                    <a:pt x="182880" y="1126591"/>
                  </a:lnTo>
                  <a:lnTo>
                    <a:pt x="182880" y="1126591"/>
                  </a:lnTo>
                  <a:lnTo>
                    <a:pt x="238298" y="1237428"/>
                  </a:lnTo>
                  <a:lnTo>
                    <a:pt x="249382" y="1326097"/>
                  </a:lnTo>
                  <a:lnTo>
                    <a:pt x="282633" y="1348264"/>
                  </a:lnTo>
                  <a:lnTo>
                    <a:pt x="282633" y="1348264"/>
                  </a:lnTo>
                  <a:lnTo>
                    <a:pt x="304800" y="1398140"/>
                  </a:lnTo>
                  <a:lnTo>
                    <a:pt x="321425" y="1425849"/>
                  </a:lnTo>
                  <a:lnTo>
                    <a:pt x="326967" y="1470184"/>
                  </a:lnTo>
                  <a:lnTo>
                    <a:pt x="299258" y="1514519"/>
                  </a:lnTo>
                  <a:lnTo>
                    <a:pt x="315883" y="1553311"/>
                  </a:lnTo>
                  <a:lnTo>
                    <a:pt x="410094" y="1619813"/>
                  </a:lnTo>
                  <a:lnTo>
                    <a:pt x="459971" y="1630897"/>
                  </a:lnTo>
                  <a:lnTo>
                    <a:pt x="465513" y="1614271"/>
                  </a:lnTo>
                  <a:lnTo>
                    <a:pt x="465513" y="1614271"/>
                  </a:lnTo>
                  <a:lnTo>
                    <a:pt x="543098" y="1719566"/>
                  </a:lnTo>
                  <a:lnTo>
                    <a:pt x="604058" y="1741733"/>
                  </a:lnTo>
                  <a:lnTo>
                    <a:pt x="604058" y="1741733"/>
                  </a:lnTo>
                  <a:lnTo>
                    <a:pt x="642851" y="1802693"/>
                  </a:lnTo>
                  <a:lnTo>
                    <a:pt x="703811" y="1841486"/>
                  </a:lnTo>
                  <a:lnTo>
                    <a:pt x="775854" y="1930155"/>
                  </a:lnTo>
                  <a:lnTo>
                    <a:pt x="786938" y="2024366"/>
                  </a:lnTo>
                  <a:lnTo>
                    <a:pt x="803563" y="2057617"/>
                  </a:lnTo>
                  <a:lnTo>
                    <a:pt x="809105" y="2090868"/>
                  </a:lnTo>
                  <a:lnTo>
                    <a:pt x="1197033" y="2124119"/>
                  </a:lnTo>
                  <a:lnTo>
                    <a:pt x="1230283" y="2096409"/>
                  </a:lnTo>
                  <a:lnTo>
                    <a:pt x="1213658" y="2018824"/>
                  </a:lnTo>
                  <a:lnTo>
                    <a:pt x="1264062" y="1946907"/>
                  </a:lnTo>
                  <a:lnTo>
                    <a:pt x="1285702" y="1874737"/>
                  </a:lnTo>
                  <a:lnTo>
                    <a:pt x="1333018" y="1835246"/>
                  </a:lnTo>
                  <a:lnTo>
                    <a:pt x="1262504" y="1661801"/>
                  </a:lnTo>
                  <a:lnTo>
                    <a:pt x="576349" y="722039"/>
                  </a:lnTo>
                  <a:lnTo>
                    <a:pt x="696710" y="167813"/>
                  </a:lnTo>
                  <a:lnTo>
                    <a:pt x="256872" y="43339"/>
                  </a:lnTo>
                  <a:lnTo>
                    <a:pt x="106896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rgbClr val="00563F"/>
                </a:solidFill>
                <a:ea typeface="ＭＳ Ｐゴシック" charset="-128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5246710" y="4443822"/>
              <a:ext cx="802648" cy="705716"/>
            </a:xfrm>
            <a:custGeom>
              <a:avLst/>
              <a:gdLst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102550 w 883066"/>
                <a:gd name="connsiteY8" fmla="*/ 615298 h 774819"/>
                <a:gd name="connsiteX9" fmla="*/ 94004 w 883066"/>
                <a:gd name="connsiteY9" fmla="*/ 697907 h 774819"/>
                <a:gd name="connsiteX10" fmla="*/ 136733 w 883066"/>
                <a:gd name="connsiteY10" fmla="*/ 686513 h 774819"/>
                <a:gd name="connsiteX11" fmla="*/ 182311 w 883066"/>
                <a:gd name="connsiteY11" fmla="*/ 669421 h 774819"/>
                <a:gd name="connsiteX12" fmla="*/ 236434 w 883066"/>
                <a:gd name="connsiteY12" fmla="*/ 677967 h 774819"/>
                <a:gd name="connsiteX13" fmla="*/ 296254 w 883066"/>
                <a:gd name="connsiteY13" fmla="*/ 703604 h 774819"/>
                <a:gd name="connsiteX14" fmla="*/ 358924 w 883066"/>
                <a:gd name="connsiteY14" fmla="*/ 703604 h 774819"/>
                <a:gd name="connsiteX15" fmla="*/ 361772 w 883066"/>
                <a:gd name="connsiteY15" fmla="*/ 660875 h 774819"/>
                <a:gd name="connsiteX16" fmla="*/ 387410 w 883066"/>
                <a:gd name="connsiteY16" fmla="*/ 646632 h 774819"/>
                <a:gd name="connsiteX17" fmla="*/ 424441 w 883066"/>
                <a:gd name="connsiteY17" fmla="*/ 649481 h 774819"/>
                <a:gd name="connsiteX18" fmla="*/ 447230 w 883066"/>
                <a:gd name="connsiteY18" fmla="*/ 658027 h 774819"/>
                <a:gd name="connsiteX19" fmla="*/ 492808 w 883066"/>
                <a:gd name="connsiteY19" fmla="*/ 692210 h 774819"/>
                <a:gd name="connsiteX20" fmla="*/ 501354 w 883066"/>
                <a:gd name="connsiteY20" fmla="*/ 649481 h 774819"/>
                <a:gd name="connsiteX21" fmla="*/ 467170 w 883066"/>
                <a:gd name="connsiteY21" fmla="*/ 612449 h 774819"/>
                <a:gd name="connsiteX22" fmla="*/ 458625 w 883066"/>
                <a:gd name="connsiteY22" fmla="*/ 595357 h 774819"/>
                <a:gd name="connsiteX23" fmla="*/ 472868 w 883066"/>
                <a:gd name="connsiteY23" fmla="*/ 589660 h 774819"/>
                <a:gd name="connsiteX24" fmla="*/ 492808 w 883066"/>
                <a:gd name="connsiteY24" fmla="*/ 592509 h 774819"/>
                <a:gd name="connsiteX25" fmla="*/ 535537 w 883066"/>
                <a:gd name="connsiteY25" fmla="*/ 643784 h 774819"/>
                <a:gd name="connsiteX26" fmla="*/ 524142 w 883066"/>
                <a:gd name="connsiteY26" fmla="*/ 675118 h 774819"/>
                <a:gd name="connsiteX27" fmla="*/ 529840 w 883066"/>
                <a:gd name="connsiteY27" fmla="*/ 746333 h 774819"/>
                <a:gd name="connsiteX28" fmla="*/ 589660 w 883066"/>
                <a:gd name="connsiteY28" fmla="*/ 774819 h 774819"/>
                <a:gd name="connsiteX29" fmla="*/ 620995 w 883066"/>
                <a:gd name="connsiteY29" fmla="*/ 732090 h 774819"/>
                <a:gd name="connsiteX30" fmla="*/ 683664 w 883066"/>
                <a:gd name="connsiteY30" fmla="*/ 746333 h 774819"/>
                <a:gd name="connsiteX31" fmla="*/ 709301 w 883066"/>
                <a:gd name="connsiteY31" fmla="*/ 717847 h 774819"/>
                <a:gd name="connsiteX32" fmla="*/ 700755 w 883066"/>
                <a:gd name="connsiteY32" fmla="*/ 663724 h 774819"/>
                <a:gd name="connsiteX33" fmla="*/ 680815 w 883066"/>
                <a:gd name="connsiteY33" fmla="*/ 640935 h 774819"/>
                <a:gd name="connsiteX34" fmla="*/ 683664 w 883066"/>
                <a:gd name="connsiteY34" fmla="*/ 618146 h 774819"/>
                <a:gd name="connsiteX35" fmla="*/ 734939 w 883066"/>
                <a:gd name="connsiteY35" fmla="*/ 646632 h 774819"/>
                <a:gd name="connsiteX36" fmla="*/ 757727 w 883066"/>
                <a:gd name="connsiteY36" fmla="*/ 683664 h 774819"/>
                <a:gd name="connsiteX37" fmla="*/ 803305 w 883066"/>
                <a:gd name="connsiteY37" fmla="*/ 695058 h 774819"/>
                <a:gd name="connsiteX38" fmla="*/ 848883 w 883066"/>
                <a:gd name="connsiteY38" fmla="*/ 734939 h 774819"/>
                <a:gd name="connsiteX39" fmla="*/ 883066 w 883066"/>
                <a:gd name="connsiteY39" fmla="*/ 714999 h 774819"/>
                <a:gd name="connsiteX40" fmla="*/ 883066 w 883066"/>
                <a:gd name="connsiteY40" fmla="*/ 689361 h 774819"/>
                <a:gd name="connsiteX41" fmla="*/ 846034 w 883066"/>
                <a:gd name="connsiteY41" fmla="*/ 646632 h 774819"/>
                <a:gd name="connsiteX42" fmla="*/ 817548 w 883066"/>
                <a:gd name="connsiteY42" fmla="*/ 632389 h 774819"/>
                <a:gd name="connsiteX43" fmla="*/ 791911 w 883066"/>
                <a:gd name="connsiteY43" fmla="*/ 609600 h 774819"/>
                <a:gd name="connsiteX44" fmla="*/ 803305 w 883066"/>
                <a:gd name="connsiteY44" fmla="*/ 586812 h 774819"/>
                <a:gd name="connsiteX45" fmla="*/ 817548 w 883066"/>
                <a:gd name="connsiteY45" fmla="*/ 583963 h 774819"/>
                <a:gd name="connsiteX46" fmla="*/ 837488 w 883066"/>
                <a:gd name="connsiteY46" fmla="*/ 583963 h 774819"/>
                <a:gd name="connsiteX47" fmla="*/ 848883 w 883066"/>
                <a:gd name="connsiteY47" fmla="*/ 555477 h 774819"/>
                <a:gd name="connsiteX48" fmla="*/ 846034 w 883066"/>
                <a:gd name="connsiteY48" fmla="*/ 541234 h 774819"/>
                <a:gd name="connsiteX49" fmla="*/ 806154 w 883066"/>
                <a:gd name="connsiteY49" fmla="*/ 529840 h 774819"/>
                <a:gd name="connsiteX50" fmla="*/ 771970 w 883066"/>
                <a:gd name="connsiteY50" fmla="*/ 555477 h 774819"/>
                <a:gd name="connsiteX51" fmla="*/ 752030 w 883066"/>
                <a:gd name="connsiteY51" fmla="*/ 544083 h 774819"/>
                <a:gd name="connsiteX52" fmla="*/ 740636 w 883066"/>
                <a:gd name="connsiteY52" fmla="*/ 515597 h 774819"/>
                <a:gd name="connsiteX53" fmla="*/ 709301 w 883066"/>
                <a:gd name="connsiteY53" fmla="*/ 518445 h 774819"/>
                <a:gd name="connsiteX54" fmla="*/ 712150 w 883066"/>
                <a:gd name="connsiteY54" fmla="*/ 546931 h 774819"/>
                <a:gd name="connsiteX55" fmla="*/ 675118 w 883066"/>
                <a:gd name="connsiteY55" fmla="*/ 566872 h 774819"/>
                <a:gd name="connsiteX56" fmla="*/ 655178 w 883066"/>
                <a:gd name="connsiteY56" fmla="*/ 566872 h 774819"/>
                <a:gd name="connsiteX57" fmla="*/ 632389 w 883066"/>
                <a:gd name="connsiteY57" fmla="*/ 558326 h 774819"/>
                <a:gd name="connsiteX58" fmla="*/ 635238 w 883066"/>
                <a:gd name="connsiteY58" fmla="*/ 529840 h 774819"/>
                <a:gd name="connsiteX59" fmla="*/ 603903 w 883066"/>
                <a:gd name="connsiteY59" fmla="*/ 498505 h 774819"/>
                <a:gd name="connsiteX60" fmla="*/ 620995 w 883066"/>
                <a:gd name="connsiteY60" fmla="*/ 487111 h 774819"/>
                <a:gd name="connsiteX61" fmla="*/ 660875 w 883066"/>
                <a:gd name="connsiteY61" fmla="*/ 492808 h 774819"/>
                <a:gd name="connsiteX62" fmla="*/ 683664 w 883066"/>
                <a:gd name="connsiteY62" fmla="*/ 472868 h 774819"/>
                <a:gd name="connsiteX63" fmla="*/ 729241 w 883066"/>
                <a:gd name="connsiteY63" fmla="*/ 487111 h 774819"/>
                <a:gd name="connsiteX64" fmla="*/ 729241 w 883066"/>
                <a:gd name="connsiteY64" fmla="*/ 487111 h 774819"/>
                <a:gd name="connsiteX65" fmla="*/ 766273 w 883066"/>
                <a:gd name="connsiteY65" fmla="*/ 495657 h 774819"/>
                <a:gd name="connsiteX66" fmla="*/ 766273 w 883066"/>
                <a:gd name="connsiteY66" fmla="*/ 455776 h 774819"/>
                <a:gd name="connsiteX67" fmla="*/ 734939 w 883066"/>
                <a:gd name="connsiteY67" fmla="*/ 444382 h 774819"/>
                <a:gd name="connsiteX68" fmla="*/ 734939 w 883066"/>
                <a:gd name="connsiteY68" fmla="*/ 378864 h 774819"/>
                <a:gd name="connsiteX69" fmla="*/ 723544 w 883066"/>
                <a:gd name="connsiteY69" fmla="*/ 356075 h 774819"/>
                <a:gd name="connsiteX70" fmla="*/ 438684 w 883066"/>
                <a:gd name="connsiteY70" fmla="*/ 381713 h 774819"/>
                <a:gd name="connsiteX71" fmla="*/ 444382 w 883066"/>
                <a:gd name="connsiteY71" fmla="*/ 273466 h 774819"/>
                <a:gd name="connsiteX72" fmla="*/ 492808 w 883066"/>
                <a:gd name="connsiteY72" fmla="*/ 202251 h 774819"/>
                <a:gd name="connsiteX73" fmla="*/ 481413 w 883066"/>
                <a:gd name="connsiteY73" fmla="*/ 150976 h 774819"/>
                <a:gd name="connsiteX74" fmla="*/ 495656 w 883066"/>
                <a:gd name="connsiteY74" fmla="*/ 119642 h 774819"/>
                <a:gd name="connsiteX75" fmla="*/ 475716 w 883066"/>
                <a:gd name="connsiteY75" fmla="*/ 0 h 774819"/>
                <a:gd name="connsiteX76" fmla="*/ 0 w 883066"/>
                <a:gd name="connsiteY76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102550 w 883066"/>
                <a:gd name="connsiteY8" fmla="*/ 615298 h 774819"/>
                <a:gd name="connsiteX9" fmla="*/ 94004 w 883066"/>
                <a:gd name="connsiteY9" fmla="*/ 697907 h 774819"/>
                <a:gd name="connsiteX10" fmla="*/ 84178 w 883066"/>
                <a:gd name="connsiteY10" fmla="*/ 697179 h 774819"/>
                <a:gd name="connsiteX11" fmla="*/ 136733 w 883066"/>
                <a:gd name="connsiteY11" fmla="*/ 686513 h 774819"/>
                <a:gd name="connsiteX12" fmla="*/ 182311 w 883066"/>
                <a:gd name="connsiteY12" fmla="*/ 669421 h 774819"/>
                <a:gd name="connsiteX13" fmla="*/ 236434 w 883066"/>
                <a:gd name="connsiteY13" fmla="*/ 677967 h 774819"/>
                <a:gd name="connsiteX14" fmla="*/ 296254 w 883066"/>
                <a:gd name="connsiteY14" fmla="*/ 703604 h 774819"/>
                <a:gd name="connsiteX15" fmla="*/ 358924 w 883066"/>
                <a:gd name="connsiteY15" fmla="*/ 703604 h 774819"/>
                <a:gd name="connsiteX16" fmla="*/ 361772 w 883066"/>
                <a:gd name="connsiteY16" fmla="*/ 660875 h 774819"/>
                <a:gd name="connsiteX17" fmla="*/ 387410 w 883066"/>
                <a:gd name="connsiteY17" fmla="*/ 646632 h 774819"/>
                <a:gd name="connsiteX18" fmla="*/ 424441 w 883066"/>
                <a:gd name="connsiteY18" fmla="*/ 649481 h 774819"/>
                <a:gd name="connsiteX19" fmla="*/ 447230 w 883066"/>
                <a:gd name="connsiteY19" fmla="*/ 658027 h 774819"/>
                <a:gd name="connsiteX20" fmla="*/ 492808 w 883066"/>
                <a:gd name="connsiteY20" fmla="*/ 692210 h 774819"/>
                <a:gd name="connsiteX21" fmla="*/ 501354 w 883066"/>
                <a:gd name="connsiteY21" fmla="*/ 649481 h 774819"/>
                <a:gd name="connsiteX22" fmla="*/ 467170 w 883066"/>
                <a:gd name="connsiteY22" fmla="*/ 612449 h 774819"/>
                <a:gd name="connsiteX23" fmla="*/ 458625 w 883066"/>
                <a:gd name="connsiteY23" fmla="*/ 595357 h 774819"/>
                <a:gd name="connsiteX24" fmla="*/ 472868 w 883066"/>
                <a:gd name="connsiteY24" fmla="*/ 589660 h 774819"/>
                <a:gd name="connsiteX25" fmla="*/ 492808 w 883066"/>
                <a:gd name="connsiteY25" fmla="*/ 592509 h 774819"/>
                <a:gd name="connsiteX26" fmla="*/ 535537 w 883066"/>
                <a:gd name="connsiteY26" fmla="*/ 643784 h 774819"/>
                <a:gd name="connsiteX27" fmla="*/ 524142 w 883066"/>
                <a:gd name="connsiteY27" fmla="*/ 675118 h 774819"/>
                <a:gd name="connsiteX28" fmla="*/ 529840 w 883066"/>
                <a:gd name="connsiteY28" fmla="*/ 746333 h 774819"/>
                <a:gd name="connsiteX29" fmla="*/ 589660 w 883066"/>
                <a:gd name="connsiteY29" fmla="*/ 774819 h 774819"/>
                <a:gd name="connsiteX30" fmla="*/ 620995 w 883066"/>
                <a:gd name="connsiteY30" fmla="*/ 732090 h 774819"/>
                <a:gd name="connsiteX31" fmla="*/ 683664 w 883066"/>
                <a:gd name="connsiteY31" fmla="*/ 746333 h 774819"/>
                <a:gd name="connsiteX32" fmla="*/ 709301 w 883066"/>
                <a:gd name="connsiteY32" fmla="*/ 717847 h 774819"/>
                <a:gd name="connsiteX33" fmla="*/ 700755 w 883066"/>
                <a:gd name="connsiteY33" fmla="*/ 663724 h 774819"/>
                <a:gd name="connsiteX34" fmla="*/ 680815 w 883066"/>
                <a:gd name="connsiteY34" fmla="*/ 640935 h 774819"/>
                <a:gd name="connsiteX35" fmla="*/ 683664 w 883066"/>
                <a:gd name="connsiteY35" fmla="*/ 618146 h 774819"/>
                <a:gd name="connsiteX36" fmla="*/ 734939 w 883066"/>
                <a:gd name="connsiteY36" fmla="*/ 646632 h 774819"/>
                <a:gd name="connsiteX37" fmla="*/ 757727 w 883066"/>
                <a:gd name="connsiteY37" fmla="*/ 683664 h 774819"/>
                <a:gd name="connsiteX38" fmla="*/ 803305 w 883066"/>
                <a:gd name="connsiteY38" fmla="*/ 695058 h 774819"/>
                <a:gd name="connsiteX39" fmla="*/ 848883 w 883066"/>
                <a:gd name="connsiteY39" fmla="*/ 734939 h 774819"/>
                <a:gd name="connsiteX40" fmla="*/ 883066 w 883066"/>
                <a:gd name="connsiteY40" fmla="*/ 714999 h 774819"/>
                <a:gd name="connsiteX41" fmla="*/ 883066 w 883066"/>
                <a:gd name="connsiteY41" fmla="*/ 689361 h 774819"/>
                <a:gd name="connsiteX42" fmla="*/ 846034 w 883066"/>
                <a:gd name="connsiteY42" fmla="*/ 646632 h 774819"/>
                <a:gd name="connsiteX43" fmla="*/ 817548 w 883066"/>
                <a:gd name="connsiteY43" fmla="*/ 632389 h 774819"/>
                <a:gd name="connsiteX44" fmla="*/ 791911 w 883066"/>
                <a:gd name="connsiteY44" fmla="*/ 609600 h 774819"/>
                <a:gd name="connsiteX45" fmla="*/ 803305 w 883066"/>
                <a:gd name="connsiteY45" fmla="*/ 586812 h 774819"/>
                <a:gd name="connsiteX46" fmla="*/ 817548 w 883066"/>
                <a:gd name="connsiteY46" fmla="*/ 583963 h 774819"/>
                <a:gd name="connsiteX47" fmla="*/ 837488 w 883066"/>
                <a:gd name="connsiteY47" fmla="*/ 583963 h 774819"/>
                <a:gd name="connsiteX48" fmla="*/ 848883 w 883066"/>
                <a:gd name="connsiteY48" fmla="*/ 555477 h 774819"/>
                <a:gd name="connsiteX49" fmla="*/ 846034 w 883066"/>
                <a:gd name="connsiteY49" fmla="*/ 541234 h 774819"/>
                <a:gd name="connsiteX50" fmla="*/ 806154 w 883066"/>
                <a:gd name="connsiteY50" fmla="*/ 529840 h 774819"/>
                <a:gd name="connsiteX51" fmla="*/ 771970 w 883066"/>
                <a:gd name="connsiteY51" fmla="*/ 555477 h 774819"/>
                <a:gd name="connsiteX52" fmla="*/ 752030 w 883066"/>
                <a:gd name="connsiteY52" fmla="*/ 544083 h 774819"/>
                <a:gd name="connsiteX53" fmla="*/ 740636 w 883066"/>
                <a:gd name="connsiteY53" fmla="*/ 515597 h 774819"/>
                <a:gd name="connsiteX54" fmla="*/ 709301 w 883066"/>
                <a:gd name="connsiteY54" fmla="*/ 518445 h 774819"/>
                <a:gd name="connsiteX55" fmla="*/ 712150 w 883066"/>
                <a:gd name="connsiteY55" fmla="*/ 546931 h 774819"/>
                <a:gd name="connsiteX56" fmla="*/ 675118 w 883066"/>
                <a:gd name="connsiteY56" fmla="*/ 566872 h 774819"/>
                <a:gd name="connsiteX57" fmla="*/ 655178 w 883066"/>
                <a:gd name="connsiteY57" fmla="*/ 566872 h 774819"/>
                <a:gd name="connsiteX58" fmla="*/ 632389 w 883066"/>
                <a:gd name="connsiteY58" fmla="*/ 558326 h 774819"/>
                <a:gd name="connsiteX59" fmla="*/ 635238 w 883066"/>
                <a:gd name="connsiteY59" fmla="*/ 529840 h 774819"/>
                <a:gd name="connsiteX60" fmla="*/ 603903 w 883066"/>
                <a:gd name="connsiteY60" fmla="*/ 498505 h 774819"/>
                <a:gd name="connsiteX61" fmla="*/ 620995 w 883066"/>
                <a:gd name="connsiteY61" fmla="*/ 487111 h 774819"/>
                <a:gd name="connsiteX62" fmla="*/ 660875 w 883066"/>
                <a:gd name="connsiteY62" fmla="*/ 492808 h 774819"/>
                <a:gd name="connsiteX63" fmla="*/ 683664 w 883066"/>
                <a:gd name="connsiteY63" fmla="*/ 472868 h 774819"/>
                <a:gd name="connsiteX64" fmla="*/ 729241 w 883066"/>
                <a:gd name="connsiteY64" fmla="*/ 487111 h 774819"/>
                <a:gd name="connsiteX65" fmla="*/ 729241 w 883066"/>
                <a:gd name="connsiteY65" fmla="*/ 487111 h 774819"/>
                <a:gd name="connsiteX66" fmla="*/ 766273 w 883066"/>
                <a:gd name="connsiteY66" fmla="*/ 495657 h 774819"/>
                <a:gd name="connsiteX67" fmla="*/ 766273 w 883066"/>
                <a:gd name="connsiteY67" fmla="*/ 455776 h 774819"/>
                <a:gd name="connsiteX68" fmla="*/ 734939 w 883066"/>
                <a:gd name="connsiteY68" fmla="*/ 444382 h 774819"/>
                <a:gd name="connsiteX69" fmla="*/ 734939 w 883066"/>
                <a:gd name="connsiteY69" fmla="*/ 378864 h 774819"/>
                <a:gd name="connsiteX70" fmla="*/ 723544 w 883066"/>
                <a:gd name="connsiteY70" fmla="*/ 356075 h 774819"/>
                <a:gd name="connsiteX71" fmla="*/ 438684 w 883066"/>
                <a:gd name="connsiteY71" fmla="*/ 381713 h 774819"/>
                <a:gd name="connsiteX72" fmla="*/ 444382 w 883066"/>
                <a:gd name="connsiteY72" fmla="*/ 273466 h 774819"/>
                <a:gd name="connsiteX73" fmla="*/ 492808 w 883066"/>
                <a:gd name="connsiteY73" fmla="*/ 202251 h 774819"/>
                <a:gd name="connsiteX74" fmla="*/ 481413 w 883066"/>
                <a:gd name="connsiteY74" fmla="*/ 150976 h 774819"/>
                <a:gd name="connsiteX75" fmla="*/ 495656 w 883066"/>
                <a:gd name="connsiteY75" fmla="*/ 119642 h 774819"/>
                <a:gd name="connsiteX76" fmla="*/ 475716 w 883066"/>
                <a:gd name="connsiteY76" fmla="*/ 0 h 774819"/>
                <a:gd name="connsiteX77" fmla="*/ 0 w 883066"/>
                <a:gd name="connsiteY77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83491 w 883066"/>
                <a:gd name="connsiteY8" fmla="*/ 615298 h 774819"/>
                <a:gd name="connsiteX9" fmla="*/ 94004 w 883066"/>
                <a:gd name="connsiteY9" fmla="*/ 697907 h 774819"/>
                <a:gd name="connsiteX10" fmla="*/ 84178 w 883066"/>
                <a:gd name="connsiteY10" fmla="*/ 697179 h 774819"/>
                <a:gd name="connsiteX11" fmla="*/ 136733 w 883066"/>
                <a:gd name="connsiteY11" fmla="*/ 686513 h 774819"/>
                <a:gd name="connsiteX12" fmla="*/ 182311 w 883066"/>
                <a:gd name="connsiteY12" fmla="*/ 669421 h 774819"/>
                <a:gd name="connsiteX13" fmla="*/ 236434 w 883066"/>
                <a:gd name="connsiteY13" fmla="*/ 677967 h 774819"/>
                <a:gd name="connsiteX14" fmla="*/ 296254 w 883066"/>
                <a:gd name="connsiteY14" fmla="*/ 703604 h 774819"/>
                <a:gd name="connsiteX15" fmla="*/ 358924 w 883066"/>
                <a:gd name="connsiteY15" fmla="*/ 703604 h 774819"/>
                <a:gd name="connsiteX16" fmla="*/ 361772 w 883066"/>
                <a:gd name="connsiteY16" fmla="*/ 660875 h 774819"/>
                <a:gd name="connsiteX17" fmla="*/ 387410 w 883066"/>
                <a:gd name="connsiteY17" fmla="*/ 646632 h 774819"/>
                <a:gd name="connsiteX18" fmla="*/ 424441 w 883066"/>
                <a:gd name="connsiteY18" fmla="*/ 649481 h 774819"/>
                <a:gd name="connsiteX19" fmla="*/ 447230 w 883066"/>
                <a:gd name="connsiteY19" fmla="*/ 658027 h 774819"/>
                <a:gd name="connsiteX20" fmla="*/ 492808 w 883066"/>
                <a:gd name="connsiteY20" fmla="*/ 692210 h 774819"/>
                <a:gd name="connsiteX21" fmla="*/ 501354 w 883066"/>
                <a:gd name="connsiteY21" fmla="*/ 649481 h 774819"/>
                <a:gd name="connsiteX22" fmla="*/ 467170 w 883066"/>
                <a:gd name="connsiteY22" fmla="*/ 612449 h 774819"/>
                <a:gd name="connsiteX23" fmla="*/ 458625 w 883066"/>
                <a:gd name="connsiteY23" fmla="*/ 595357 h 774819"/>
                <a:gd name="connsiteX24" fmla="*/ 472868 w 883066"/>
                <a:gd name="connsiteY24" fmla="*/ 589660 h 774819"/>
                <a:gd name="connsiteX25" fmla="*/ 492808 w 883066"/>
                <a:gd name="connsiteY25" fmla="*/ 592509 h 774819"/>
                <a:gd name="connsiteX26" fmla="*/ 535537 w 883066"/>
                <a:gd name="connsiteY26" fmla="*/ 643784 h 774819"/>
                <a:gd name="connsiteX27" fmla="*/ 524142 w 883066"/>
                <a:gd name="connsiteY27" fmla="*/ 675118 h 774819"/>
                <a:gd name="connsiteX28" fmla="*/ 529840 w 883066"/>
                <a:gd name="connsiteY28" fmla="*/ 746333 h 774819"/>
                <a:gd name="connsiteX29" fmla="*/ 589660 w 883066"/>
                <a:gd name="connsiteY29" fmla="*/ 774819 h 774819"/>
                <a:gd name="connsiteX30" fmla="*/ 620995 w 883066"/>
                <a:gd name="connsiteY30" fmla="*/ 732090 h 774819"/>
                <a:gd name="connsiteX31" fmla="*/ 683664 w 883066"/>
                <a:gd name="connsiteY31" fmla="*/ 746333 h 774819"/>
                <a:gd name="connsiteX32" fmla="*/ 709301 w 883066"/>
                <a:gd name="connsiteY32" fmla="*/ 717847 h 774819"/>
                <a:gd name="connsiteX33" fmla="*/ 700755 w 883066"/>
                <a:gd name="connsiteY33" fmla="*/ 663724 h 774819"/>
                <a:gd name="connsiteX34" fmla="*/ 680815 w 883066"/>
                <a:gd name="connsiteY34" fmla="*/ 640935 h 774819"/>
                <a:gd name="connsiteX35" fmla="*/ 683664 w 883066"/>
                <a:gd name="connsiteY35" fmla="*/ 618146 h 774819"/>
                <a:gd name="connsiteX36" fmla="*/ 734939 w 883066"/>
                <a:gd name="connsiteY36" fmla="*/ 646632 h 774819"/>
                <a:gd name="connsiteX37" fmla="*/ 757727 w 883066"/>
                <a:gd name="connsiteY37" fmla="*/ 683664 h 774819"/>
                <a:gd name="connsiteX38" fmla="*/ 803305 w 883066"/>
                <a:gd name="connsiteY38" fmla="*/ 695058 h 774819"/>
                <a:gd name="connsiteX39" fmla="*/ 848883 w 883066"/>
                <a:gd name="connsiteY39" fmla="*/ 734939 h 774819"/>
                <a:gd name="connsiteX40" fmla="*/ 883066 w 883066"/>
                <a:gd name="connsiteY40" fmla="*/ 714999 h 774819"/>
                <a:gd name="connsiteX41" fmla="*/ 883066 w 883066"/>
                <a:gd name="connsiteY41" fmla="*/ 689361 h 774819"/>
                <a:gd name="connsiteX42" fmla="*/ 846034 w 883066"/>
                <a:gd name="connsiteY42" fmla="*/ 646632 h 774819"/>
                <a:gd name="connsiteX43" fmla="*/ 817548 w 883066"/>
                <a:gd name="connsiteY43" fmla="*/ 632389 h 774819"/>
                <a:gd name="connsiteX44" fmla="*/ 791911 w 883066"/>
                <a:gd name="connsiteY44" fmla="*/ 609600 h 774819"/>
                <a:gd name="connsiteX45" fmla="*/ 803305 w 883066"/>
                <a:gd name="connsiteY45" fmla="*/ 586812 h 774819"/>
                <a:gd name="connsiteX46" fmla="*/ 817548 w 883066"/>
                <a:gd name="connsiteY46" fmla="*/ 583963 h 774819"/>
                <a:gd name="connsiteX47" fmla="*/ 837488 w 883066"/>
                <a:gd name="connsiteY47" fmla="*/ 583963 h 774819"/>
                <a:gd name="connsiteX48" fmla="*/ 848883 w 883066"/>
                <a:gd name="connsiteY48" fmla="*/ 555477 h 774819"/>
                <a:gd name="connsiteX49" fmla="*/ 846034 w 883066"/>
                <a:gd name="connsiteY49" fmla="*/ 541234 h 774819"/>
                <a:gd name="connsiteX50" fmla="*/ 806154 w 883066"/>
                <a:gd name="connsiteY50" fmla="*/ 529840 h 774819"/>
                <a:gd name="connsiteX51" fmla="*/ 771970 w 883066"/>
                <a:gd name="connsiteY51" fmla="*/ 555477 h 774819"/>
                <a:gd name="connsiteX52" fmla="*/ 752030 w 883066"/>
                <a:gd name="connsiteY52" fmla="*/ 544083 h 774819"/>
                <a:gd name="connsiteX53" fmla="*/ 740636 w 883066"/>
                <a:gd name="connsiteY53" fmla="*/ 515597 h 774819"/>
                <a:gd name="connsiteX54" fmla="*/ 709301 w 883066"/>
                <a:gd name="connsiteY54" fmla="*/ 518445 h 774819"/>
                <a:gd name="connsiteX55" fmla="*/ 712150 w 883066"/>
                <a:gd name="connsiteY55" fmla="*/ 546931 h 774819"/>
                <a:gd name="connsiteX56" fmla="*/ 675118 w 883066"/>
                <a:gd name="connsiteY56" fmla="*/ 566872 h 774819"/>
                <a:gd name="connsiteX57" fmla="*/ 655178 w 883066"/>
                <a:gd name="connsiteY57" fmla="*/ 566872 h 774819"/>
                <a:gd name="connsiteX58" fmla="*/ 632389 w 883066"/>
                <a:gd name="connsiteY58" fmla="*/ 558326 h 774819"/>
                <a:gd name="connsiteX59" fmla="*/ 635238 w 883066"/>
                <a:gd name="connsiteY59" fmla="*/ 529840 h 774819"/>
                <a:gd name="connsiteX60" fmla="*/ 603903 w 883066"/>
                <a:gd name="connsiteY60" fmla="*/ 498505 h 774819"/>
                <a:gd name="connsiteX61" fmla="*/ 620995 w 883066"/>
                <a:gd name="connsiteY61" fmla="*/ 487111 h 774819"/>
                <a:gd name="connsiteX62" fmla="*/ 660875 w 883066"/>
                <a:gd name="connsiteY62" fmla="*/ 492808 h 774819"/>
                <a:gd name="connsiteX63" fmla="*/ 683664 w 883066"/>
                <a:gd name="connsiteY63" fmla="*/ 472868 h 774819"/>
                <a:gd name="connsiteX64" fmla="*/ 729241 w 883066"/>
                <a:gd name="connsiteY64" fmla="*/ 487111 h 774819"/>
                <a:gd name="connsiteX65" fmla="*/ 729241 w 883066"/>
                <a:gd name="connsiteY65" fmla="*/ 487111 h 774819"/>
                <a:gd name="connsiteX66" fmla="*/ 766273 w 883066"/>
                <a:gd name="connsiteY66" fmla="*/ 495657 h 774819"/>
                <a:gd name="connsiteX67" fmla="*/ 766273 w 883066"/>
                <a:gd name="connsiteY67" fmla="*/ 455776 h 774819"/>
                <a:gd name="connsiteX68" fmla="*/ 734939 w 883066"/>
                <a:gd name="connsiteY68" fmla="*/ 444382 h 774819"/>
                <a:gd name="connsiteX69" fmla="*/ 734939 w 883066"/>
                <a:gd name="connsiteY69" fmla="*/ 378864 h 774819"/>
                <a:gd name="connsiteX70" fmla="*/ 723544 w 883066"/>
                <a:gd name="connsiteY70" fmla="*/ 356075 h 774819"/>
                <a:gd name="connsiteX71" fmla="*/ 438684 w 883066"/>
                <a:gd name="connsiteY71" fmla="*/ 381713 h 774819"/>
                <a:gd name="connsiteX72" fmla="*/ 444382 w 883066"/>
                <a:gd name="connsiteY72" fmla="*/ 273466 h 774819"/>
                <a:gd name="connsiteX73" fmla="*/ 492808 w 883066"/>
                <a:gd name="connsiteY73" fmla="*/ 202251 h 774819"/>
                <a:gd name="connsiteX74" fmla="*/ 481413 w 883066"/>
                <a:gd name="connsiteY74" fmla="*/ 150976 h 774819"/>
                <a:gd name="connsiteX75" fmla="*/ 495656 w 883066"/>
                <a:gd name="connsiteY75" fmla="*/ 119642 h 774819"/>
                <a:gd name="connsiteX76" fmla="*/ 475716 w 883066"/>
                <a:gd name="connsiteY76" fmla="*/ 0 h 774819"/>
                <a:gd name="connsiteX77" fmla="*/ 0 w 883066"/>
                <a:gd name="connsiteY77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83491 w 883066"/>
                <a:gd name="connsiteY8" fmla="*/ 615298 h 774819"/>
                <a:gd name="connsiteX9" fmla="*/ 84178 w 883066"/>
                <a:gd name="connsiteY9" fmla="*/ 697179 h 774819"/>
                <a:gd name="connsiteX10" fmla="*/ 136733 w 883066"/>
                <a:gd name="connsiteY10" fmla="*/ 686513 h 774819"/>
                <a:gd name="connsiteX11" fmla="*/ 182311 w 883066"/>
                <a:gd name="connsiteY11" fmla="*/ 669421 h 774819"/>
                <a:gd name="connsiteX12" fmla="*/ 236434 w 883066"/>
                <a:gd name="connsiteY12" fmla="*/ 677967 h 774819"/>
                <a:gd name="connsiteX13" fmla="*/ 296254 w 883066"/>
                <a:gd name="connsiteY13" fmla="*/ 703604 h 774819"/>
                <a:gd name="connsiteX14" fmla="*/ 358924 w 883066"/>
                <a:gd name="connsiteY14" fmla="*/ 703604 h 774819"/>
                <a:gd name="connsiteX15" fmla="*/ 361772 w 883066"/>
                <a:gd name="connsiteY15" fmla="*/ 660875 h 774819"/>
                <a:gd name="connsiteX16" fmla="*/ 387410 w 883066"/>
                <a:gd name="connsiteY16" fmla="*/ 646632 h 774819"/>
                <a:gd name="connsiteX17" fmla="*/ 424441 w 883066"/>
                <a:gd name="connsiteY17" fmla="*/ 649481 h 774819"/>
                <a:gd name="connsiteX18" fmla="*/ 447230 w 883066"/>
                <a:gd name="connsiteY18" fmla="*/ 658027 h 774819"/>
                <a:gd name="connsiteX19" fmla="*/ 492808 w 883066"/>
                <a:gd name="connsiteY19" fmla="*/ 692210 h 774819"/>
                <a:gd name="connsiteX20" fmla="*/ 501354 w 883066"/>
                <a:gd name="connsiteY20" fmla="*/ 649481 h 774819"/>
                <a:gd name="connsiteX21" fmla="*/ 467170 w 883066"/>
                <a:gd name="connsiteY21" fmla="*/ 612449 h 774819"/>
                <a:gd name="connsiteX22" fmla="*/ 458625 w 883066"/>
                <a:gd name="connsiteY22" fmla="*/ 595357 h 774819"/>
                <a:gd name="connsiteX23" fmla="*/ 472868 w 883066"/>
                <a:gd name="connsiteY23" fmla="*/ 589660 h 774819"/>
                <a:gd name="connsiteX24" fmla="*/ 492808 w 883066"/>
                <a:gd name="connsiteY24" fmla="*/ 592509 h 774819"/>
                <a:gd name="connsiteX25" fmla="*/ 535537 w 883066"/>
                <a:gd name="connsiteY25" fmla="*/ 643784 h 774819"/>
                <a:gd name="connsiteX26" fmla="*/ 524142 w 883066"/>
                <a:gd name="connsiteY26" fmla="*/ 675118 h 774819"/>
                <a:gd name="connsiteX27" fmla="*/ 529840 w 883066"/>
                <a:gd name="connsiteY27" fmla="*/ 746333 h 774819"/>
                <a:gd name="connsiteX28" fmla="*/ 589660 w 883066"/>
                <a:gd name="connsiteY28" fmla="*/ 774819 h 774819"/>
                <a:gd name="connsiteX29" fmla="*/ 620995 w 883066"/>
                <a:gd name="connsiteY29" fmla="*/ 732090 h 774819"/>
                <a:gd name="connsiteX30" fmla="*/ 683664 w 883066"/>
                <a:gd name="connsiteY30" fmla="*/ 746333 h 774819"/>
                <a:gd name="connsiteX31" fmla="*/ 709301 w 883066"/>
                <a:gd name="connsiteY31" fmla="*/ 717847 h 774819"/>
                <a:gd name="connsiteX32" fmla="*/ 700755 w 883066"/>
                <a:gd name="connsiteY32" fmla="*/ 663724 h 774819"/>
                <a:gd name="connsiteX33" fmla="*/ 680815 w 883066"/>
                <a:gd name="connsiteY33" fmla="*/ 640935 h 774819"/>
                <a:gd name="connsiteX34" fmla="*/ 683664 w 883066"/>
                <a:gd name="connsiteY34" fmla="*/ 618146 h 774819"/>
                <a:gd name="connsiteX35" fmla="*/ 734939 w 883066"/>
                <a:gd name="connsiteY35" fmla="*/ 646632 h 774819"/>
                <a:gd name="connsiteX36" fmla="*/ 757727 w 883066"/>
                <a:gd name="connsiteY36" fmla="*/ 683664 h 774819"/>
                <a:gd name="connsiteX37" fmla="*/ 803305 w 883066"/>
                <a:gd name="connsiteY37" fmla="*/ 695058 h 774819"/>
                <a:gd name="connsiteX38" fmla="*/ 848883 w 883066"/>
                <a:gd name="connsiteY38" fmla="*/ 734939 h 774819"/>
                <a:gd name="connsiteX39" fmla="*/ 883066 w 883066"/>
                <a:gd name="connsiteY39" fmla="*/ 714999 h 774819"/>
                <a:gd name="connsiteX40" fmla="*/ 883066 w 883066"/>
                <a:gd name="connsiteY40" fmla="*/ 689361 h 774819"/>
                <a:gd name="connsiteX41" fmla="*/ 846034 w 883066"/>
                <a:gd name="connsiteY41" fmla="*/ 646632 h 774819"/>
                <a:gd name="connsiteX42" fmla="*/ 817548 w 883066"/>
                <a:gd name="connsiteY42" fmla="*/ 632389 h 774819"/>
                <a:gd name="connsiteX43" fmla="*/ 791911 w 883066"/>
                <a:gd name="connsiteY43" fmla="*/ 609600 h 774819"/>
                <a:gd name="connsiteX44" fmla="*/ 803305 w 883066"/>
                <a:gd name="connsiteY44" fmla="*/ 586812 h 774819"/>
                <a:gd name="connsiteX45" fmla="*/ 817548 w 883066"/>
                <a:gd name="connsiteY45" fmla="*/ 583963 h 774819"/>
                <a:gd name="connsiteX46" fmla="*/ 837488 w 883066"/>
                <a:gd name="connsiteY46" fmla="*/ 583963 h 774819"/>
                <a:gd name="connsiteX47" fmla="*/ 848883 w 883066"/>
                <a:gd name="connsiteY47" fmla="*/ 555477 h 774819"/>
                <a:gd name="connsiteX48" fmla="*/ 846034 w 883066"/>
                <a:gd name="connsiteY48" fmla="*/ 541234 h 774819"/>
                <a:gd name="connsiteX49" fmla="*/ 806154 w 883066"/>
                <a:gd name="connsiteY49" fmla="*/ 529840 h 774819"/>
                <a:gd name="connsiteX50" fmla="*/ 771970 w 883066"/>
                <a:gd name="connsiteY50" fmla="*/ 555477 h 774819"/>
                <a:gd name="connsiteX51" fmla="*/ 752030 w 883066"/>
                <a:gd name="connsiteY51" fmla="*/ 544083 h 774819"/>
                <a:gd name="connsiteX52" fmla="*/ 740636 w 883066"/>
                <a:gd name="connsiteY52" fmla="*/ 515597 h 774819"/>
                <a:gd name="connsiteX53" fmla="*/ 709301 w 883066"/>
                <a:gd name="connsiteY53" fmla="*/ 518445 h 774819"/>
                <a:gd name="connsiteX54" fmla="*/ 712150 w 883066"/>
                <a:gd name="connsiteY54" fmla="*/ 546931 h 774819"/>
                <a:gd name="connsiteX55" fmla="*/ 675118 w 883066"/>
                <a:gd name="connsiteY55" fmla="*/ 566872 h 774819"/>
                <a:gd name="connsiteX56" fmla="*/ 655178 w 883066"/>
                <a:gd name="connsiteY56" fmla="*/ 566872 h 774819"/>
                <a:gd name="connsiteX57" fmla="*/ 632389 w 883066"/>
                <a:gd name="connsiteY57" fmla="*/ 558326 h 774819"/>
                <a:gd name="connsiteX58" fmla="*/ 635238 w 883066"/>
                <a:gd name="connsiteY58" fmla="*/ 529840 h 774819"/>
                <a:gd name="connsiteX59" fmla="*/ 603903 w 883066"/>
                <a:gd name="connsiteY59" fmla="*/ 498505 h 774819"/>
                <a:gd name="connsiteX60" fmla="*/ 620995 w 883066"/>
                <a:gd name="connsiteY60" fmla="*/ 487111 h 774819"/>
                <a:gd name="connsiteX61" fmla="*/ 660875 w 883066"/>
                <a:gd name="connsiteY61" fmla="*/ 492808 h 774819"/>
                <a:gd name="connsiteX62" fmla="*/ 683664 w 883066"/>
                <a:gd name="connsiteY62" fmla="*/ 472868 h 774819"/>
                <a:gd name="connsiteX63" fmla="*/ 729241 w 883066"/>
                <a:gd name="connsiteY63" fmla="*/ 487111 h 774819"/>
                <a:gd name="connsiteX64" fmla="*/ 729241 w 883066"/>
                <a:gd name="connsiteY64" fmla="*/ 487111 h 774819"/>
                <a:gd name="connsiteX65" fmla="*/ 766273 w 883066"/>
                <a:gd name="connsiteY65" fmla="*/ 495657 h 774819"/>
                <a:gd name="connsiteX66" fmla="*/ 766273 w 883066"/>
                <a:gd name="connsiteY66" fmla="*/ 455776 h 774819"/>
                <a:gd name="connsiteX67" fmla="*/ 734939 w 883066"/>
                <a:gd name="connsiteY67" fmla="*/ 444382 h 774819"/>
                <a:gd name="connsiteX68" fmla="*/ 734939 w 883066"/>
                <a:gd name="connsiteY68" fmla="*/ 378864 h 774819"/>
                <a:gd name="connsiteX69" fmla="*/ 723544 w 883066"/>
                <a:gd name="connsiteY69" fmla="*/ 356075 h 774819"/>
                <a:gd name="connsiteX70" fmla="*/ 438684 w 883066"/>
                <a:gd name="connsiteY70" fmla="*/ 381713 h 774819"/>
                <a:gd name="connsiteX71" fmla="*/ 444382 w 883066"/>
                <a:gd name="connsiteY71" fmla="*/ 273466 h 774819"/>
                <a:gd name="connsiteX72" fmla="*/ 492808 w 883066"/>
                <a:gd name="connsiteY72" fmla="*/ 202251 h 774819"/>
                <a:gd name="connsiteX73" fmla="*/ 481413 w 883066"/>
                <a:gd name="connsiteY73" fmla="*/ 150976 h 774819"/>
                <a:gd name="connsiteX74" fmla="*/ 495656 w 883066"/>
                <a:gd name="connsiteY74" fmla="*/ 119642 h 774819"/>
                <a:gd name="connsiteX75" fmla="*/ 475716 w 883066"/>
                <a:gd name="connsiteY75" fmla="*/ 0 h 774819"/>
                <a:gd name="connsiteX76" fmla="*/ 0 w 883066"/>
                <a:gd name="connsiteY76" fmla="*/ 62670 h 77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83066" h="774819">
                  <a:moveTo>
                    <a:pt x="0" y="62670"/>
                  </a:moveTo>
                  <a:lnTo>
                    <a:pt x="14243" y="188008"/>
                  </a:lnTo>
                  <a:lnTo>
                    <a:pt x="17092" y="253526"/>
                  </a:lnTo>
                  <a:lnTo>
                    <a:pt x="39881" y="313346"/>
                  </a:lnTo>
                  <a:lnTo>
                    <a:pt x="76912" y="361772"/>
                  </a:lnTo>
                  <a:lnTo>
                    <a:pt x="108247" y="450079"/>
                  </a:lnTo>
                  <a:lnTo>
                    <a:pt x="79761" y="526991"/>
                  </a:lnTo>
                  <a:lnTo>
                    <a:pt x="82610" y="561174"/>
                  </a:lnTo>
                  <a:cubicBezTo>
                    <a:pt x="82904" y="579215"/>
                    <a:pt x="83197" y="597257"/>
                    <a:pt x="83491" y="615298"/>
                  </a:cubicBezTo>
                  <a:lnTo>
                    <a:pt x="84178" y="697179"/>
                  </a:lnTo>
                  <a:lnTo>
                    <a:pt x="136733" y="686513"/>
                  </a:lnTo>
                  <a:lnTo>
                    <a:pt x="182311" y="669421"/>
                  </a:lnTo>
                  <a:lnTo>
                    <a:pt x="236434" y="677967"/>
                  </a:lnTo>
                  <a:lnTo>
                    <a:pt x="296254" y="703604"/>
                  </a:lnTo>
                  <a:lnTo>
                    <a:pt x="358924" y="703604"/>
                  </a:lnTo>
                  <a:lnTo>
                    <a:pt x="361772" y="660875"/>
                  </a:lnTo>
                  <a:lnTo>
                    <a:pt x="387410" y="646632"/>
                  </a:lnTo>
                  <a:lnTo>
                    <a:pt x="424441" y="649481"/>
                  </a:lnTo>
                  <a:lnTo>
                    <a:pt x="447230" y="658027"/>
                  </a:lnTo>
                  <a:lnTo>
                    <a:pt x="492808" y="692210"/>
                  </a:lnTo>
                  <a:lnTo>
                    <a:pt x="501354" y="649481"/>
                  </a:lnTo>
                  <a:lnTo>
                    <a:pt x="467170" y="612449"/>
                  </a:lnTo>
                  <a:lnTo>
                    <a:pt x="458625" y="595357"/>
                  </a:lnTo>
                  <a:lnTo>
                    <a:pt x="472868" y="589660"/>
                  </a:lnTo>
                  <a:lnTo>
                    <a:pt x="492808" y="592509"/>
                  </a:lnTo>
                  <a:lnTo>
                    <a:pt x="535537" y="643784"/>
                  </a:lnTo>
                  <a:lnTo>
                    <a:pt x="524142" y="675118"/>
                  </a:lnTo>
                  <a:lnTo>
                    <a:pt x="529840" y="746333"/>
                  </a:lnTo>
                  <a:lnTo>
                    <a:pt x="589660" y="774819"/>
                  </a:lnTo>
                  <a:lnTo>
                    <a:pt x="620995" y="732090"/>
                  </a:lnTo>
                  <a:lnTo>
                    <a:pt x="683664" y="746333"/>
                  </a:lnTo>
                  <a:lnTo>
                    <a:pt x="709301" y="717847"/>
                  </a:lnTo>
                  <a:lnTo>
                    <a:pt x="700755" y="663724"/>
                  </a:lnTo>
                  <a:lnTo>
                    <a:pt x="680815" y="640935"/>
                  </a:lnTo>
                  <a:lnTo>
                    <a:pt x="683664" y="618146"/>
                  </a:lnTo>
                  <a:lnTo>
                    <a:pt x="734939" y="646632"/>
                  </a:lnTo>
                  <a:lnTo>
                    <a:pt x="757727" y="683664"/>
                  </a:lnTo>
                  <a:lnTo>
                    <a:pt x="803305" y="695058"/>
                  </a:lnTo>
                  <a:lnTo>
                    <a:pt x="848883" y="734939"/>
                  </a:lnTo>
                  <a:lnTo>
                    <a:pt x="883066" y="714999"/>
                  </a:lnTo>
                  <a:lnTo>
                    <a:pt x="883066" y="689361"/>
                  </a:lnTo>
                  <a:lnTo>
                    <a:pt x="846034" y="646632"/>
                  </a:lnTo>
                  <a:lnTo>
                    <a:pt x="817548" y="632389"/>
                  </a:lnTo>
                  <a:lnTo>
                    <a:pt x="791911" y="609600"/>
                  </a:lnTo>
                  <a:lnTo>
                    <a:pt x="803305" y="586812"/>
                  </a:lnTo>
                  <a:lnTo>
                    <a:pt x="817548" y="583963"/>
                  </a:lnTo>
                  <a:lnTo>
                    <a:pt x="837488" y="583963"/>
                  </a:lnTo>
                  <a:lnTo>
                    <a:pt x="848883" y="555477"/>
                  </a:lnTo>
                  <a:lnTo>
                    <a:pt x="846034" y="541234"/>
                  </a:lnTo>
                  <a:lnTo>
                    <a:pt x="806154" y="529840"/>
                  </a:lnTo>
                  <a:lnTo>
                    <a:pt x="771970" y="555477"/>
                  </a:lnTo>
                  <a:lnTo>
                    <a:pt x="752030" y="544083"/>
                  </a:lnTo>
                  <a:lnTo>
                    <a:pt x="740636" y="515597"/>
                  </a:lnTo>
                  <a:lnTo>
                    <a:pt x="709301" y="518445"/>
                  </a:lnTo>
                  <a:lnTo>
                    <a:pt x="712150" y="546931"/>
                  </a:lnTo>
                  <a:lnTo>
                    <a:pt x="675118" y="566872"/>
                  </a:lnTo>
                  <a:lnTo>
                    <a:pt x="655178" y="566872"/>
                  </a:lnTo>
                  <a:lnTo>
                    <a:pt x="632389" y="558326"/>
                  </a:lnTo>
                  <a:lnTo>
                    <a:pt x="635238" y="529840"/>
                  </a:lnTo>
                  <a:lnTo>
                    <a:pt x="603903" y="498505"/>
                  </a:lnTo>
                  <a:lnTo>
                    <a:pt x="620995" y="487111"/>
                  </a:lnTo>
                  <a:lnTo>
                    <a:pt x="660875" y="492808"/>
                  </a:lnTo>
                  <a:lnTo>
                    <a:pt x="683664" y="472868"/>
                  </a:lnTo>
                  <a:lnTo>
                    <a:pt x="729241" y="487111"/>
                  </a:lnTo>
                  <a:lnTo>
                    <a:pt x="729241" y="487111"/>
                  </a:lnTo>
                  <a:lnTo>
                    <a:pt x="766273" y="495657"/>
                  </a:lnTo>
                  <a:lnTo>
                    <a:pt x="766273" y="455776"/>
                  </a:lnTo>
                  <a:lnTo>
                    <a:pt x="734939" y="444382"/>
                  </a:lnTo>
                  <a:lnTo>
                    <a:pt x="734939" y="378864"/>
                  </a:lnTo>
                  <a:lnTo>
                    <a:pt x="723544" y="356075"/>
                  </a:lnTo>
                  <a:lnTo>
                    <a:pt x="438684" y="381713"/>
                  </a:lnTo>
                  <a:lnTo>
                    <a:pt x="444382" y="273466"/>
                  </a:lnTo>
                  <a:lnTo>
                    <a:pt x="492808" y="202251"/>
                  </a:lnTo>
                  <a:lnTo>
                    <a:pt x="481413" y="150976"/>
                  </a:lnTo>
                  <a:lnTo>
                    <a:pt x="495656" y="119642"/>
                  </a:lnTo>
                  <a:lnTo>
                    <a:pt x="475716" y="0"/>
                  </a:lnTo>
                  <a:lnTo>
                    <a:pt x="0" y="6267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229809" y="4560719"/>
              <a:ext cx="1254497" cy="975591"/>
            </a:xfrm>
            <a:custGeom>
              <a:avLst/>
              <a:gdLst>
                <a:gd name="connsiteX0" fmla="*/ 0 w 1379716"/>
                <a:gd name="connsiteY0" fmla="*/ 183962 h 1074014"/>
                <a:gd name="connsiteX1" fmla="*/ 27054 w 1379716"/>
                <a:gd name="connsiteY1" fmla="*/ 302996 h 1074014"/>
                <a:gd name="connsiteX2" fmla="*/ 48696 w 1379716"/>
                <a:gd name="connsiteY2" fmla="*/ 294880 h 1074014"/>
                <a:gd name="connsiteX3" fmla="*/ 64928 w 1379716"/>
                <a:gd name="connsiteY3" fmla="*/ 278648 h 1074014"/>
                <a:gd name="connsiteX4" fmla="*/ 70339 w 1379716"/>
                <a:gd name="connsiteY4" fmla="*/ 246185 h 1074014"/>
                <a:gd name="connsiteX5" fmla="*/ 105508 w 1379716"/>
                <a:gd name="connsiteY5" fmla="*/ 246185 h 1074014"/>
                <a:gd name="connsiteX6" fmla="*/ 135267 w 1379716"/>
                <a:gd name="connsiteY6" fmla="*/ 265122 h 1074014"/>
                <a:gd name="connsiteX7" fmla="*/ 208310 w 1379716"/>
                <a:gd name="connsiteY7" fmla="*/ 238069 h 1074014"/>
                <a:gd name="connsiteX8" fmla="*/ 257006 w 1379716"/>
                <a:gd name="connsiteY8" fmla="*/ 257006 h 1074014"/>
                <a:gd name="connsiteX9" fmla="*/ 281354 w 1379716"/>
                <a:gd name="connsiteY9" fmla="*/ 257006 h 1074014"/>
                <a:gd name="connsiteX10" fmla="*/ 327345 w 1379716"/>
                <a:gd name="connsiteY10" fmla="*/ 243479 h 1074014"/>
                <a:gd name="connsiteX11" fmla="*/ 348987 w 1379716"/>
                <a:gd name="connsiteY11" fmla="*/ 267827 h 1074014"/>
                <a:gd name="connsiteX12" fmla="*/ 351693 w 1379716"/>
                <a:gd name="connsiteY12" fmla="*/ 292175 h 1074014"/>
                <a:gd name="connsiteX13" fmla="*/ 373335 w 1379716"/>
                <a:gd name="connsiteY13" fmla="*/ 297586 h 1074014"/>
                <a:gd name="connsiteX14" fmla="*/ 416621 w 1379716"/>
                <a:gd name="connsiteY14" fmla="*/ 338166 h 1074014"/>
                <a:gd name="connsiteX15" fmla="*/ 435558 w 1379716"/>
                <a:gd name="connsiteY15" fmla="*/ 319228 h 1074014"/>
                <a:gd name="connsiteX16" fmla="*/ 478843 w 1379716"/>
                <a:gd name="connsiteY16" fmla="*/ 321934 h 1074014"/>
                <a:gd name="connsiteX17" fmla="*/ 541065 w 1379716"/>
                <a:gd name="connsiteY17" fmla="*/ 278648 h 1074014"/>
                <a:gd name="connsiteX18" fmla="*/ 554592 w 1379716"/>
                <a:gd name="connsiteY18" fmla="*/ 246185 h 1074014"/>
                <a:gd name="connsiteX19" fmla="*/ 578940 w 1379716"/>
                <a:gd name="connsiteY19" fmla="*/ 227247 h 1074014"/>
                <a:gd name="connsiteX20" fmla="*/ 646573 w 1379716"/>
                <a:gd name="connsiteY20" fmla="*/ 238069 h 1074014"/>
                <a:gd name="connsiteX21" fmla="*/ 692564 w 1379716"/>
                <a:gd name="connsiteY21" fmla="*/ 265122 h 1074014"/>
                <a:gd name="connsiteX22" fmla="*/ 711501 w 1379716"/>
                <a:gd name="connsiteY22" fmla="*/ 324639 h 1074014"/>
                <a:gd name="connsiteX23" fmla="*/ 825125 w 1379716"/>
                <a:gd name="connsiteY23" fmla="*/ 376040 h 1074014"/>
                <a:gd name="connsiteX24" fmla="*/ 854883 w 1379716"/>
                <a:gd name="connsiteY24" fmla="*/ 435557 h 1074014"/>
                <a:gd name="connsiteX25" fmla="*/ 862999 w 1379716"/>
                <a:gd name="connsiteY25" fmla="*/ 568118 h 1074014"/>
                <a:gd name="connsiteX26" fmla="*/ 887347 w 1379716"/>
                <a:gd name="connsiteY26" fmla="*/ 611403 h 1074014"/>
                <a:gd name="connsiteX27" fmla="*/ 906284 w 1379716"/>
                <a:gd name="connsiteY27" fmla="*/ 592466 h 1074014"/>
                <a:gd name="connsiteX28" fmla="*/ 933338 w 1379716"/>
                <a:gd name="connsiteY28" fmla="*/ 624930 h 1074014"/>
                <a:gd name="connsiteX29" fmla="*/ 919811 w 1379716"/>
                <a:gd name="connsiteY29" fmla="*/ 662805 h 1074014"/>
                <a:gd name="connsiteX30" fmla="*/ 919811 w 1379716"/>
                <a:gd name="connsiteY30" fmla="*/ 684447 h 1074014"/>
                <a:gd name="connsiteX31" fmla="*/ 1009087 w 1379716"/>
                <a:gd name="connsiteY31" fmla="*/ 773723 h 1074014"/>
                <a:gd name="connsiteX32" fmla="*/ 1022613 w 1379716"/>
                <a:gd name="connsiteY32" fmla="*/ 754786 h 1074014"/>
                <a:gd name="connsiteX33" fmla="*/ 1030729 w 1379716"/>
                <a:gd name="connsiteY33" fmla="*/ 754786 h 1074014"/>
                <a:gd name="connsiteX34" fmla="*/ 1038845 w 1379716"/>
                <a:gd name="connsiteY34" fmla="*/ 787250 h 1074014"/>
                <a:gd name="connsiteX35" fmla="*/ 1068604 w 1379716"/>
                <a:gd name="connsiteY35" fmla="*/ 819714 h 1074014"/>
                <a:gd name="connsiteX36" fmla="*/ 1068604 w 1379716"/>
                <a:gd name="connsiteY36" fmla="*/ 844061 h 1074014"/>
                <a:gd name="connsiteX37" fmla="*/ 1106478 w 1379716"/>
                <a:gd name="connsiteY37" fmla="*/ 881936 h 1074014"/>
                <a:gd name="connsiteX38" fmla="*/ 1120005 w 1379716"/>
                <a:gd name="connsiteY38" fmla="*/ 922516 h 1074014"/>
                <a:gd name="connsiteX39" fmla="*/ 1152469 w 1379716"/>
                <a:gd name="connsiteY39" fmla="*/ 944158 h 1074014"/>
                <a:gd name="connsiteX40" fmla="*/ 1176817 w 1379716"/>
                <a:gd name="connsiteY40" fmla="*/ 941453 h 1074014"/>
                <a:gd name="connsiteX41" fmla="*/ 1211986 w 1379716"/>
                <a:gd name="connsiteY41" fmla="*/ 998265 h 1074014"/>
                <a:gd name="connsiteX42" fmla="*/ 1241745 w 1379716"/>
                <a:gd name="connsiteY42" fmla="*/ 1014497 h 1074014"/>
                <a:gd name="connsiteX43" fmla="*/ 1260682 w 1379716"/>
                <a:gd name="connsiteY43" fmla="*/ 1030729 h 1074014"/>
                <a:gd name="connsiteX44" fmla="*/ 1266093 w 1379716"/>
                <a:gd name="connsiteY44" fmla="*/ 1038845 h 1074014"/>
                <a:gd name="connsiteX45" fmla="*/ 1252566 w 1379716"/>
                <a:gd name="connsiteY45" fmla="*/ 1046961 h 1074014"/>
                <a:gd name="connsiteX46" fmla="*/ 1247155 w 1379716"/>
                <a:gd name="connsiteY46" fmla="*/ 1055077 h 1074014"/>
                <a:gd name="connsiteX47" fmla="*/ 1268798 w 1379716"/>
                <a:gd name="connsiteY47" fmla="*/ 1074014 h 1074014"/>
                <a:gd name="connsiteX48" fmla="*/ 1282325 w 1379716"/>
                <a:gd name="connsiteY48" fmla="*/ 1068603 h 1074014"/>
                <a:gd name="connsiteX49" fmla="*/ 1298557 w 1379716"/>
                <a:gd name="connsiteY49" fmla="*/ 1052371 h 1074014"/>
                <a:gd name="connsiteX50" fmla="*/ 1314789 w 1379716"/>
                <a:gd name="connsiteY50" fmla="*/ 1033434 h 1074014"/>
                <a:gd name="connsiteX51" fmla="*/ 1341842 w 1379716"/>
                <a:gd name="connsiteY51" fmla="*/ 1038845 h 1074014"/>
                <a:gd name="connsiteX52" fmla="*/ 1349958 w 1379716"/>
                <a:gd name="connsiteY52" fmla="*/ 1014497 h 1074014"/>
                <a:gd name="connsiteX53" fmla="*/ 1363484 w 1379716"/>
                <a:gd name="connsiteY53" fmla="*/ 979328 h 1074014"/>
                <a:gd name="connsiteX54" fmla="*/ 1355368 w 1379716"/>
                <a:gd name="connsiteY54" fmla="*/ 949569 h 1074014"/>
                <a:gd name="connsiteX55" fmla="*/ 1360779 w 1379716"/>
                <a:gd name="connsiteY55" fmla="*/ 925221 h 1074014"/>
                <a:gd name="connsiteX56" fmla="*/ 1368895 w 1379716"/>
                <a:gd name="connsiteY56" fmla="*/ 890052 h 1074014"/>
                <a:gd name="connsiteX57" fmla="*/ 1379716 w 1379716"/>
                <a:gd name="connsiteY57" fmla="*/ 830535 h 1074014"/>
                <a:gd name="connsiteX58" fmla="*/ 1377011 w 1379716"/>
                <a:gd name="connsiteY58" fmla="*/ 752080 h 1074014"/>
                <a:gd name="connsiteX59" fmla="*/ 1352663 w 1379716"/>
                <a:gd name="connsiteY59" fmla="*/ 673626 h 1074014"/>
                <a:gd name="connsiteX60" fmla="*/ 1325610 w 1379716"/>
                <a:gd name="connsiteY60" fmla="*/ 614109 h 1074014"/>
                <a:gd name="connsiteX61" fmla="*/ 1328315 w 1379716"/>
                <a:gd name="connsiteY61" fmla="*/ 603287 h 1074014"/>
                <a:gd name="connsiteX62" fmla="*/ 1306673 w 1379716"/>
                <a:gd name="connsiteY62" fmla="*/ 560002 h 1074014"/>
                <a:gd name="connsiteX63" fmla="*/ 1266093 w 1379716"/>
                <a:gd name="connsiteY63" fmla="*/ 508601 h 1074014"/>
                <a:gd name="connsiteX64" fmla="*/ 1195754 w 1379716"/>
                <a:gd name="connsiteY64" fmla="*/ 403093 h 1074014"/>
                <a:gd name="connsiteX65" fmla="*/ 1184933 w 1379716"/>
                <a:gd name="connsiteY65" fmla="*/ 378745 h 1074014"/>
                <a:gd name="connsiteX66" fmla="*/ 1203870 w 1379716"/>
                <a:gd name="connsiteY66" fmla="*/ 373335 h 1074014"/>
                <a:gd name="connsiteX67" fmla="*/ 1230923 w 1379716"/>
                <a:gd name="connsiteY67" fmla="*/ 392272 h 1074014"/>
                <a:gd name="connsiteX68" fmla="*/ 1257977 w 1379716"/>
                <a:gd name="connsiteY68" fmla="*/ 470727 h 1074014"/>
                <a:gd name="connsiteX69" fmla="*/ 1217397 w 1379716"/>
                <a:gd name="connsiteY69" fmla="*/ 362514 h 1074014"/>
                <a:gd name="connsiteX70" fmla="*/ 1138942 w 1379716"/>
                <a:gd name="connsiteY70" fmla="*/ 286764 h 1074014"/>
                <a:gd name="connsiteX71" fmla="*/ 1117300 w 1379716"/>
                <a:gd name="connsiteY71" fmla="*/ 224542 h 1074014"/>
                <a:gd name="connsiteX72" fmla="*/ 1076720 w 1379716"/>
                <a:gd name="connsiteY72" fmla="*/ 175846 h 1074014"/>
                <a:gd name="connsiteX73" fmla="*/ 1057783 w 1379716"/>
                <a:gd name="connsiteY73" fmla="*/ 129856 h 1074014"/>
                <a:gd name="connsiteX74" fmla="*/ 1028024 w 1379716"/>
                <a:gd name="connsiteY74" fmla="*/ 67633 h 1074014"/>
                <a:gd name="connsiteX75" fmla="*/ 1011792 w 1379716"/>
                <a:gd name="connsiteY75" fmla="*/ 81160 h 1074014"/>
                <a:gd name="connsiteX76" fmla="*/ 1017203 w 1379716"/>
                <a:gd name="connsiteY76" fmla="*/ 119034 h 1074014"/>
                <a:gd name="connsiteX77" fmla="*/ 1025319 w 1379716"/>
                <a:gd name="connsiteY77" fmla="*/ 148793 h 1074014"/>
                <a:gd name="connsiteX78" fmla="*/ 1025319 w 1379716"/>
                <a:gd name="connsiteY78" fmla="*/ 165025 h 1074014"/>
                <a:gd name="connsiteX79" fmla="*/ 995560 w 1379716"/>
                <a:gd name="connsiteY79" fmla="*/ 143382 h 1074014"/>
                <a:gd name="connsiteX80" fmla="*/ 990149 w 1379716"/>
                <a:gd name="connsiteY80" fmla="*/ 110918 h 1074014"/>
                <a:gd name="connsiteX81" fmla="*/ 987444 w 1379716"/>
                <a:gd name="connsiteY81" fmla="*/ 83865 h 1074014"/>
                <a:gd name="connsiteX82" fmla="*/ 1006381 w 1379716"/>
                <a:gd name="connsiteY82" fmla="*/ 54106 h 1074014"/>
                <a:gd name="connsiteX83" fmla="*/ 1025319 w 1379716"/>
                <a:gd name="connsiteY83" fmla="*/ 13527 h 1074014"/>
                <a:gd name="connsiteX84" fmla="*/ 968507 w 1379716"/>
                <a:gd name="connsiteY84" fmla="*/ 13527 h 1074014"/>
                <a:gd name="connsiteX85" fmla="*/ 941454 w 1379716"/>
                <a:gd name="connsiteY85" fmla="*/ 0 h 1074014"/>
                <a:gd name="connsiteX86" fmla="*/ 917106 w 1379716"/>
                <a:gd name="connsiteY86" fmla="*/ 18937 h 1074014"/>
                <a:gd name="connsiteX87" fmla="*/ 911695 w 1379716"/>
                <a:gd name="connsiteY87" fmla="*/ 97392 h 1074014"/>
                <a:gd name="connsiteX88" fmla="*/ 862999 w 1379716"/>
                <a:gd name="connsiteY88" fmla="*/ 81160 h 1074014"/>
                <a:gd name="connsiteX89" fmla="*/ 465316 w 1379716"/>
                <a:gd name="connsiteY89" fmla="*/ 119034 h 1074014"/>
                <a:gd name="connsiteX90" fmla="*/ 392273 w 1379716"/>
                <a:gd name="connsiteY90" fmla="*/ 91981 h 1074014"/>
                <a:gd name="connsiteX91" fmla="*/ 0 w 1379716"/>
                <a:gd name="connsiteY91" fmla="*/ 183962 h 1074014"/>
                <a:gd name="connsiteX0" fmla="*/ 0 w 1379716"/>
                <a:gd name="connsiteY0" fmla="*/ 184734 h 1074786"/>
                <a:gd name="connsiteX1" fmla="*/ 27054 w 1379716"/>
                <a:gd name="connsiteY1" fmla="*/ 303768 h 1074786"/>
                <a:gd name="connsiteX2" fmla="*/ 48696 w 1379716"/>
                <a:gd name="connsiteY2" fmla="*/ 295652 h 1074786"/>
                <a:gd name="connsiteX3" fmla="*/ 64928 w 1379716"/>
                <a:gd name="connsiteY3" fmla="*/ 279420 h 1074786"/>
                <a:gd name="connsiteX4" fmla="*/ 70339 w 1379716"/>
                <a:gd name="connsiteY4" fmla="*/ 246957 h 1074786"/>
                <a:gd name="connsiteX5" fmla="*/ 105508 w 1379716"/>
                <a:gd name="connsiteY5" fmla="*/ 246957 h 1074786"/>
                <a:gd name="connsiteX6" fmla="*/ 135267 w 1379716"/>
                <a:gd name="connsiteY6" fmla="*/ 265894 h 1074786"/>
                <a:gd name="connsiteX7" fmla="*/ 208310 w 1379716"/>
                <a:gd name="connsiteY7" fmla="*/ 238841 h 1074786"/>
                <a:gd name="connsiteX8" fmla="*/ 257006 w 1379716"/>
                <a:gd name="connsiteY8" fmla="*/ 257778 h 1074786"/>
                <a:gd name="connsiteX9" fmla="*/ 281354 w 1379716"/>
                <a:gd name="connsiteY9" fmla="*/ 257778 h 1074786"/>
                <a:gd name="connsiteX10" fmla="*/ 327345 w 1379716"/>
                <a:gd name="connsiteY10" fmla="*/ 244251 h 1074786"/>
                <a:gd name="connsiteX11" fmla="*/ 348987 w 1379716"/>
                <a:gd name="connsiteY11" fmla="*/ 268599 h 1074786"/>
                <a:gd name="connsiteX12" fmla="*/ 351693 w 1379716"/>
                <a:gd name="connsiteY12" fmla="*/ 292947 h 1074786"/>
                <a:gd name="connsiteX13" fmla="*/ 373335 w 1379716"/>
                <a:gd name="connsiteY13" fmla="*/ 298358 h 1074786"/>
                <a:gd name="connsiteX14" fmla="*/ 416621 w 1379716"/>
                <a:gd name="connsiteY14" fmla="*/ 338938 h 1074786"/>
                <a:gd name="connsiteX15" fmla="*/ 435558 w 1379716"/>
                <a:gd name="connsiteY15" fmla="*/ 320000 h 1074786"/>
                <a:gd name="connsiteX16" fmla="*/ 478843 w 1379716"/>
                <a:gd name="connsiteY16" fmla="*/ 322706 h 1074786"/>
                <a:gd name="connsiteX17" fmla="*/ 541065 w 1379716"/>
                <a:gd name="connsiteY17" fmla="*/ 279420 h 1074786"/>
                <a:gd name="connsiteX18" fmla="*/ 554592 w 1379716"/>
                <a:gd name="connsiteY18" fmla="*/ 246957 h 1074786"/>
                <a:gd name="connsiteX19" fmla="*/ 578940 w 1379716"/>
                <a:gd name="connsiteY19" fmla="*/ 228019 h 1074786"/>
                <a:gd name="connsiteX20" fmla="*/ 646573 w 1379716"/>
                <a:gd name="connsiteY20" fmla="*/ 238841 h 1074786"/>
                <a:gd name="connsiteX21" fmla="*/ 692564 w 1379716"/>
                <a:gd name="connsiteY21" fmla="*/ 265894 h 1074786"/>
                <a:gd name="connsiteX22" fmla="*/ 711501 w 1379716"/>
                <a:gd name="connsiteY22" fmla="*/ 325411 h 1074786"/>
                <a:gd name="connsiteX23" fmla="*/ 825125 w 1379716"/>
                <a:gd name="connsiteY23" fmla="*/ 376812 h 1074786"/>
                <a:gd name="connsiteX24" fmla="*/ 854883 w 1379716"/>
                <a:gd name="connsiteY24" fmla="*/ 436329 h 1074786"/>
                <a:gd name="connsiteX25" fmla="*/ 862999 w 1379716"/>
                <a:gd name="connsiteY25" fmla="*/ 568890 h 1074786"/>
                <a:gd name="connsiteX26" fmla="*/ 887347 w 1379716"/>
                <a:gd name="connsiteY26" fmla="*/ 612175 h 1074786"/>
                <a:gd name="connsiteX27" fmla="*/ 906284 w 1379716"/>
                <a:gd name="connsiteY27" fmla="*/ 593238 h 1074786"/>
                <a:gd name="connsiteX28" fmla="*/ 933338 w 1379716"/>
                <a:gd name="connsiteY28" fmla="*/ 625702 h 1074786"/>
                <a:gd name="connsiteX29" fmla="*/ 919811 w 1379716"/>
                <a:gd name="connsiteY29" fmla="*/ 663577 h 1074786"/>
                <a:gd name="connsiteX30" fmla="*/ 919811 w 1379716"/>
                <a:gd name="connsiteY30" fmla="*/ 685219 h 1074786"/>
                <a:gd name="connsiteX31" fmla="*/ 1009087 w 1379716"/>
                <a:gd name="connsiteY31" fmla="*/ 774495 h 1074786"/>
                <a:gd name="connsiteX32" fmla="*/ 1022613 w 1379716"/>
                <a:gd name="connsiteY32" fmla="*/ 755558 h 1074786"/>
                <a:gd name="connsiteX33" fmla="*/ 1030729 w 1379716"/>
                <a:gd name="connsiteY33" fmla="*/ 755558 h 1074786"/>
                <a:gd name="connsiteX34" fmla="*/ 1038845 w 1379716"/>
                <a:gd name="connsiteY34" fmla="*/ 788022 h 1074786"/>
                <a:gd name="connsiteX35" fmla="*/ 1068604 w 1379716"/>
                <a:gd name="connsiteY35" fmla="*/ 820486 h 1074786"/>
                <a:gd name="connsiteX36" fmla="*/ 1068604 w 1379716"/>
                <a:gd name="connsiteY36" fmla="*/ 844833 h 1074786"/>
                <a:gd name="connsiteX37" fmla="*/ 1106478 w 1379716"/>
                <a:gd name="connsiteY37" fmla="*/ 882708 h 1074786"/>
                <a:gd name="connsiteX38" fmla="*/ 1120005 w 1379716"/>
                <a:gd name="connsiteY38" fmla="*/ 923288 h 1074786"/>
                <a:gd name="connsiteX39" fmla="*/ 1152469 w 1379716"/>
                <a:gd name="connsiteY39" fmla="*/ 944930 h 1074786"/>
                <a:gd name="connsiteX40" fmla="*/ 1176817 w 1379716"/>
                <a:gd name="connsiteY40" fmla="*/ 942225 h 1074786"/>
                <a:gd name="connsiteX41" fmla="*/ 1211986 w 1379716"/>
                <a:gd name="connsiteY41" fmla="*/ 999037 h 1074786"/>
                <a:gd name="connsiteX42" fmla="*/ 1241745 w 1379716"/>
                <a:gd name="connsiteY42" fmla="*/ 1015269 h 1074786"/>
                <a:gd name="connsiteX43" fmla="*/ 1260682 w 1379716"/>
                <a:gd name="connsiteY43" fmla="*/ 1031501 h 1074786"/>
                <a:gd name="connsiteX44" fmla="*/ 1266093 w 1379716"/>
                <a:gd name="connsiteY44" fmla="*/ 1039617 h 1074786"/>
                <a:gd name="connsiteX45" fmla="*/ 1252566 w 1379716"/>
                <a:gd name="connsiteY45" fmla="*/ 1047733 h 1074786"/>
                <a:gd name="connsiteX46" fmla="*/ 1247155 w 1379716"/>
                <a:gd name="connsiteY46" fmla="*/ 1055849 h 1074786"/>
                <a:gd name="connsiteX47" fmla="*/ 1268798 w 1379716"/>
                <a:gd name="connsiteY47" fmla="*/ 1074786 h 1074786"/>
                <a:gd name="connsiteX48" fmla="*/ 1282325 w 1379716"/>
                <a:gd name="connsiteY48" fmla="*/ 1069375 h 1074786"/>
                <a:gd name="connsiteX49" fmla="*/ 1298557 w 1379716"/>
                <a:gd name="connsiteY49" fmla="*/ 1053143 h 1074786"/>
                <a:gd name="connsiteX50" fmla="*/ 1314789 w 1379716"/>
                <a:gd name="connsiteY50" fmla="*/ 1034206 h 1074786"/>
                <a:gd name="connsiteX51" fmla="*/ 1341842 w 1379716"/>
                <a:gd name="connsiteY51" fmla="*/ 1039617 h 1074786"/>
                <a:gd name="connsiteX52" fmla="*/ 1349958 w 1379716"/>
                <a:gd name="connsiteY52" fmla="*/ 1015269 h 1074786"/>
                <a:gd name="connsiteX53" fmla="*/ 1363484 w 1379716"/>
                <a:gd name="connsiteY53" fmla="*/ 980100 h 1074786"/>
                <a:gd name="connsiteX54" fmla="*/ 1355368 w 1379716"/>
                <a:gd name="connsiteY54" fmla="*/ 950341 h 1074786"/>
                <a:gd name="connsiteX55" fmla="*/ 1360779 w 1379716"/>
                <a:gd name="connsiteY55" fmla="*/ 925993 h 1074786"/>
                <a:gd name="connsiteX56" fmla="*/ 1368895 w 1379716"/>
                <a:gd name="connsiteY56" fmla="*/ 890824 h 1074786"/>
                <a:gd name="connsiteX57" fmla="*/ 1379716 w 1379716"/>
                <a:gd name="connsiteY57" fmla="*/ 831307 h 1074786"/>
                <a:gd name="connsiteX58" fmla="*/ 1377011 w 1379716"/>
                <a:gd name="connsiteY58" fmla="*/ 752852 h 1074786"/>
                <a:gd name="connsiteX59" fmla="*/ 1352663 w 1379716"/>
                <a:gd name="connsiteY59" fmla="*/ 674398 h 1074786"/>
                <a:gd name="connsiteX60" fmla="*/ 1325610 w 1379716"/>
                <a:gd name="connsiteY60" fmla="*/ 614881 h 1074786"/>
                <a:gd name="connsiteX61" fmla="*/ 1328315 w 1379716"/>
                <a:gd name="connsiteY61" fmla="*/ 604059 h 1074786"/>
                <a:gd name="connsiteX62" fmla="*/ 1306673 w 1379716"/>
                <a:gd name="connsiteY62" fmla="*/ 560774 h 1074786"/>
                <a:gd name="connsiteX63" fmla="*/ 1266093 w 1379716"/>
                <a:gd name="connsiteY63" fmla="*/ 509373 h 1074786"/>
                <a:gd name="connsiteX64" fmla="*/ 1195754 w 1379716"/>
                <a:gd name="connsiteY64" fmla="*/ 403865 h 1074786"/>
                <a:gd name="connsiteX65" fmla="*/ 1184933 w 1379716"/>
                <a:gd name="connsiteY65" fmla="*/ 379517 h 1074786"/>
                <a:gd name="connsiteX66" fmla="*/ 1203870 w 1379716"/>
                <a:gd name="connsiteY66" fmla="*/ 374107 h 1074786"/>
                <a:gd name="connsiteX67" fmla="*/ 1230923 w 1379716"/>
                <a:gd name="connsiteY67" fmla="*/ 393044 h 1074786"/>
                <a:gd name="connsiteX68" fmla="*/ 1257977 w 1379716"/>
                <a:gd name="connsiteY68" fmla="*/ 471499 h 1074786"/>
                <a:gd name="connsiteX69" fmla="*/ 1217397 w 1379716"/>
                <a:gd name="connsiteY69" fmla="*/ 363286 h 1074786"/>
                <a:gd name="connsiteX70" fmla="*/ 1138942 w 1379716"/>
                <a:gd name="connsiteY70" fmla="*/ 287536 h 1074786"/>
                <a:gd name="connsiteX71" fmla="*/ 1117300 w 1379716"/>
                <a:gd name="connsiteY71" fmla="*/ 225314 h 1074786"/>
                <a:gd name="connsiteX72" fmla="*/ 1076720 w 1379716"/>
                <a:gd name="connsiteY72" fmla="*/ 176618 h 1074786"/>
                <a:gd name="connsiteX73" fmla="*/ 1057783 w 1379716"/>
                <a:gd name="connsiteY73" fmla="*/ 130628 h 1074786"/>
                <a:gd name="connsiteX74" fmla="*/ 1028024 w 1379716"/>
                <a:gd name="connsiteY74" fmla="*/ 68405 h 1074786"/>
                <a:gd name="connsiteX75" fmla="*/ 1011792 w 1379716"/>
                <a:gd name="connsiteY75" fmla="*/ 81932 h 1074786"/>
                <a:gd name="connsiteX76" fmla="*/ 1017203 w 1379716"/>
                <a:gd name="connsiteY76" fmla="*/ 119806 h 1074786"/>
                <a:gd name="connsiteX77" fmla="*/ 1025319 w 1379716"/>
                <a:gd name="connsiteY77" fmla="*/ 149565 h 1074786"/>
                <a:gd name="connsiteX78" fmla="*/ 1025319 w 1379716"/>
                <a:gd name="connsiteY78" fmla="*/ 165797 h 1074786"/>
                <a:gd name="connsiteX79" fmla="*/ 995560 w 1379716"/>
                <a:gd name="connsiteY79" fmla="*/ 144154 h 1074786"/>
                <a:gd name="connsiteX80" fmla="*/ 990149 w 1379716"/>
                <a:gd name="connsiteY80" fmla="*/ 111690 h 1074786"/>
                <a:gd name="connsiteX81" fmla="*/ 987444 w 1379716"/>
                <a:gd name="connsiteY81" fmla="*/ 84637 h 1074786"/>
                <a:gd name="connsiteX82" fmla="*/ 1006381 w 1379716"/>
                <a:gd name="connsiteY82" fmla="*/ 54878 h 1074786"/>
                <a:gd name="connsiteX83" fmla="*/ 1022938 w 1379716"/>
                <a:gd name="connsiteY83" fmla="*/ 0 h 1074786"/>
                <a:gd name="connsiteX84" fmla="*/ 968507 w 1379716"/>
                <a:gd name="connsiteY84" fmla="*/ 14299 h 1074786"/>
                <a:gd name="connsiteX85" fmla="*/ 941454 w 1379716"/>
                <a:gd name="connsiteY85" fmla="*/ 772 h 1074786"/>
                <a:gd name="connsiteX86" fmla="*/ 917106 w 1379716"/>
                <a:gd name="connsiteY86" fmla="*/ 19709 h 1074786"/>
                <a:gd name="connsiteX87" fmla="*/ 911695 w 1379716"/>
                <a:gd name="connsiteY87" fmla="*/ 98164 h 1074786"/>
                <a:gd name="connsiteX88" fmla="*/ 862999 w 1379716"/>
                <a:gd name="connsiteY88" fmla="*/ 81932 h 1074786"/>
                <a:gd name="connsiteX89" fmla="*/ 465316 w 1379716"/>
                <a:gd name="connsiteY89" fmla="*/ 119806 h 1074786"/>
                <a:gd name="connsiteX90" fmla="*/ 392273 w 1379716"/>
                <a:gd name="connsiteY90" fmla="*/ 92753 h 1074786"/>
                <a:gd name="connsiteX91" fmla="*/ 0 w 1379716"/>
                <a:gd name="connsiteY91" fmla="*/ 184734 h 107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79716" h="1074786">
                  <a:moveTo>
                    <a:pt x="0" y="184734"/>
                  </a:moveTo>
                  <a:lnTo>
                    <a:pt x="27054" y="303768"/>
                  </a:lnTo>
                  <a:lnTo>
                    <a:pt x="48696" y="295652"/>
                  </a:lnTo>
                  <a:lnTo>
                    <a:pt x="64928" y="279420"/>
                  </a:lnTo>
                  <a:lnTo>
                    <a:pt x="70339" y="246957"/>
                  </a:lnTo>
                  <a:lnTo>
                    <a:pt x="105508" y="246957"/>
                  </a:lnTo>
                  <a:lnTo>
                    <a:pt x="135267" y="265894"/>
                  </a:lnTo>
                  <a:lnTo>
                    <a:pt x="208310" y="238841"/>
                  </a:lnTo>
                  <a:lnTo>
                    <a:pt x="257006" y="257778"/>
                  </a:lnTo>
                  <a:lnTo>
                    <a:pt x="281354" y="257778"/>
                  </a:lnTo>
                  <a:lnTo>
                    <a:pt x="327345" y="244251"/>
                  </a:lnTo>
                  <a:lnTo>
                    <a:pt x="348987" y="268599"/>
                  </a:lnTo>
                  <a:lnTo>
                    <a:pt x="351693" y="292947"/>
                  </a:lnTo>
                  <a:lnTo>
                    <a:pt x="373335" y="298358"/>
                  </a:lnTo>
                  <a:lnTo>
                    <a:pt x="416621" y="338938"/>
                  </a:lnTo>
                  <a:lnTo>
                    <a:pt x="435558" y="320000"/>
                  </a:lnTo>
                  <a:lnTo>
                    <a:pt x="478843" y="322706"/>
                  </a:lnTo>
                  <a:lnTo>
                    <a:pt x="541065" y="279420"/>
                  </a:lnTo>
                  <a:lnTo>
                    <a:pt x="554592" y="246957"/>
                  </a:lnTo>
                  <a:lnTo>
                    <a:pt x="578940" y="228019"/>
                  </a:lnTo>
                  <a:lnTo>
                    <a:pt x="646573" y="238841"/>
                  </a:lnTo>
                  <a:lnTo>
                    <a:pt x="692564" y="265894"/>
                  </a:lnTo>
                  <a:lnTo>
                    <a:pt x="711501" y="325411"/>
                  </a:lnTo>
                  <a:lnTo>
                    <a:pt x="825125" y="376812"/>
                  </a:lnTo>
                  <a:lnTo>
                    <a:pt x="854883" y="436329"/>
                  </a:lnTo>
                  <a:lnTo>
                    <a:pt x="862999" y="568890"/>
                  </a:lnTo>
                  <a:lnTo>
                    <a:pt x="887347" y="612175"/>
                  </a:lnTo>
                  <a:lnTo>
                    <a:pt x="906284" y="593238"/>
                  </a:lnTo>
                  <a:lnTo>
                    <a:pt x="933338" y="625702"/>
                  </a:lnTo>
                  <a:lnTo>
                    <a:pt x="919811" y="663577"/>
                  </a:lnTo>
                  <a:lnTo>
                    <a:pt x="919811" y="685219"/>
                  </a:lnTo>
                  <a:lnTo>
                    <a:pt x="1009087" y="774495"/>
                  </a:lnTo>
                  <a:lnTo>
                    <a:pt x="1022613" y="755558"/>
                  </a:lnTo>
                  <a:lnTo>
                    <a:pt x="1030729" y="755558"/>
                  </a:lnTo>
                  <a:lnTo>
                    <a:pt x="1038845" y="788022"/>
                  </a:lnTo>
                  <a:lnTo>
                    <a:pt x="1068604" y="820486"/>
                  </a:lnTo>
                  <a:lnTo>
                    <a:pt x="1068604" y="844833"/>
                  </a:lnTo>
                  <a:lnTo>
                    <a:pt x="1106478" y="882708"/>
                  </a:lnTo>
                  <a:lnTo>
                    <a:pt x="1120005" y="923288"/>
                  </a:lnTo>
                  <a:lnTo>
                    <a:pt x="1152469" y="944930"/>
                  </a:lnTo>
                  <a:lnTo>
                    <a:pt x="1176817" y="942225"/>
                  </a:lnTo>
                  <a:lnTo>
                    <a:pt x="1211986" y="999037"/>
                  </a:lnTo>
                  <a:lnTo>
                    <a:pt x="1241745" y="1015269"/>
                  </a:lnTo>
                  <a:lnTo>
                    <a:pt x="1260682" y="1031501"/>
                  </a:lnTo>
                  <a:lnTo>
                    <a:pt x="1266093" y="1039617"/>
                  </a:lnTo>
                  <a:lnTo>
                    <a:pt x="1252566" y="1047733"/>
                  </a:lnTo>
                  <a:lnTo>
                    <a:pt x="1247155" y="1055849"/>
                  </a:lnTo>
                  <a:lnTo>
                    <a:pt x="1268798" y="1074786"/>
                  </a:lnTo>
                  <a:lnTo>
                    <a:pt x="1282325" y="1069375"/>
                  </a:lnTo>
                  <a:lnTo>
                    <a:pt x="1298557" y="1053143"/>
                  </a:lnTo>
                  <a:lnTo>
                    <a:pt x="1314789" y="1034206"/>
                  </a:lnTo>
                  <a:lnTo>
                    <a:pt x="1341842" y="1039617"/>
                  </a:lnTo>
                  <a:lnTo>
                    <a:pt x="1349958" y="1015269"/>
                  </a:lnTo>
                  <a:lnTo>
                    <a:pt x="1363484" y="980100"/>
                  </a:lnTo>
                  <a:lnTo>
                    <a:pt x="1355368" y="950341"/>
                  </a:lnTo>
                  <a:lnTo>
                    <a:pt x="1360779" y="925993"/>
                  </a:lnTo>
                  <a:lnTo>
                    <a:pt x="1368895" y="890824"/>
                  </a:lnTo>
                  <a:lnTo>
                    <a:pt x="1379716" y="831307"/>
                  </a:lnTo>
                  <a:cubicBezTo>
                    <a:pt x="1378814" y="805155"/>
                    <a:pt x="1377913" y="779004"/>
                    <a:pt x="1377011" y="752852"/>
                  </a:cubicBezTo>
                  <a:lnTo>
                    <a:pt x="1352663" y="674398"/>
                  </a:lnTo>
                  <a:lnTo>
                    <a:pt x="1325610" y="614881"/>
                  </a:lnTo>
                  <a:lnTo>
                    <a:pt x="1328315" y="604059"/>
                  </a:lnTo>
                  <a:lnTo>
                    <a:pt x="1306673" y="560774"/>
                  </a:lnTo>
                  <a:lnTo>
                    <a:pt x="1266093" y="509373"/>
                  </a:lnTo>
                  <a:lnTo>
                    <a:pt x="1195754" y="403865"/>
                  </a:lnTo>
                  <a:lnTo>
                    <a:pt x="1184933" y="379517"/>
                  </a:lnTo>
                  <a:lnTo>
                    <a:pt x="1203870" y="374107"/>
                  </a:lnTo>
                  <a:lnTo>
                    <a:pt x="1230923" y="393044"/>
                  </a:lnTo>
                  <a:lnTo>
                    <a:pt x="1257977" y="471499"/>
                  </a:lnTo>
                  <a:lnTo>
                    <a:pt x="1217397" y="363286"/>
                  </a:lnTo>
                  <a:lnTo>
                    <a:pt x="1138942" y="287536"/>
                  </a:lnTo>
                  <a:lnTo>
                    <a:pt x="1117300" y="225314"/>
                  </a:lnTo>
                  <a:lnTo>
                    <a:pt x="1076720" y="176618"/>
                  </a:lnTo>
                  <a:lnTo>
                    <a:pt x="1057783" y="130628"/>
                  </a:lnTo>
                  <a:lnTo>
                    <a:pt x="1028024" y="68405"/>
                  </a:lnTo>
                  <a:lnTo>
                    <a:pt x="1011792" y="81932"/>
                  </a:lnTo>
                  <a:lnTo>
                    <a:pt x="1017203" y="119806"/>
                  </a:lnTo>
                  <a:lnTo>
                    <a:pt x="1025319" y="149565"/>
                  </a:lnTo>
                  <a:lnTo>
                    <a:pt x="1025319" y="165797"/>
                  </a:lnTo>
                  <a:lnTo>
                    <a:pt x="995560" y="144154"/>
                  </a:lnTo>
                  <a:lnTo>
                    <a:pt x="990149" y="111690"/>
                  </a:lnTo>
                  <a:lnTo>
                    <a:pt x="987444" y="84637"/>
                  </a:lnTo>
                  <a:lnTo>
                    <a:pt x="1006381" y="54878"/>
                  </a:lnTo>
                  <a:lnTo>
                    <a:pt x="1022938" y="0"/>
                  </a:lnTo>
                  <a:lnTo>
                    <a:pt x="968507" y="14299"/>
                  </a:lnTo>
                  <a:lnTo>
                    <a:pt x="941454" y="772"/>
                  </a:lnTo>
                  <a:lnTo>
                    <a:pt x="917106" y="19709"/>
                  </a:lnTo>
                  <a:lnTo>
                    <a:pt x="911695" y="98164"/>
                  </a:lnTo>
                  <a:lnTo>
                    <a:pt x="862999" y="81932"/>
                  </a:lnTo>
                  <a:lnTo>
                    <a:pt x="465316" y="119806"/>
                  </a:lnTo>
                  <a:lnTo>
                    <a:pt x="392273" y="92753"/>
                  </a:lnTo>
                  <a:lnTo>
                    <a:pt x="0" y="18473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582050" y="3280617"/>
              <a:ext cx="1202527" cy="635000"/>
            </a:xfrm>
            <a:custGeom>
              <a:avLst/>
              <a:gdLst>
                <a:gd name="connsiteX0" fmla="*/ 360608 w 1311069"/>
                <a:gd name="connsiteY0" fmla="*/ 293638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6523 w 1311069"/>
                <a:gd name="connsiteY71" fmla="*/ 33485 h 698035"/>
                <a:gd name="connsiteX72" fmla="*/ 360608 w 1311069"/>
                <a:gd name="connsiteY72" fmla="*/ 293638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6523 w 1311069"/>
                <a:gd name="connsiteY71" fmla="*/ 33485 h 698035"/>
                <a:gd name="connsiteX72" fmla="*/ 360608 w 1311069"/>
                <a:gd name="connsiteY72" fmla="*/ 279360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1761 w 1311069"/>
                <a:gd name="connsiteY71" fmla="*/ 26346 h 698035"/>
                <a:gd name="connsiteX72" fmla="*/ 360608 w 1311069"/>
                <a:gd name="connsiteY72" fmla="*/ 279360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935101 w 1311069"/>
                <a:gd name="connsiteY71" fmla="*/ 88218 h 698035"/>
                <a:gd name="connsiteX72" fmla="*/ 360608 w 1311069"/>
                <a:gd name="connsiteY72" fmla="*/ 279360 h 698035"/>
                <a:gd name="connsiteX0" fmla="*/ 372512 w 1322973"/>
                <a:gd name="connsiteY0" fmla="*/ 279360 h 698035"/>
                <a:gd name="connsiteX1" fmla="*/ 372512 w 1322973"/>
                <a:gd name="connsiteY1" fmla="*/ 355457 h 698035"/>
                <a:gd name="connsiteX2" fmla="*/ 336451 w 1322973"/>
                <a:gd name="connsiteY2" fmla="*/ 381215 h 698035"/>
                <a:gd name="connsiteX3" fmla="*/ 297815 w 1322973"/>
                <a:gd name="connsiteY3" fmla="*/ 381215 h 698035"/>
                <a:gd name="connsiteX4" fmla="*/ 269481 w 1322973"/>
                <a:gd name="connsiteY4" fmla="*/ 435306 h 698035"/>
                <a:gd name="connsiteX5" fmla="*/ 210238 w 1322973"/>
                <a:gd name="connsiteY5" fmla="*/ 435306 h 698035"/>
                <a:gd name="connsiteX6" fmla="*/ 194784 w 1322973"/>
                <a:gd name="connsiteY6" fmla="*/ 489397 h 698035"/>
                <a:gd name="connsiteX7" fmla="*/ 166450 w 1322973"/>
                <a:gd name="connsiteY7" fmla="*/ 515155 h 698035"/>
                <a:gd name="connsiteX8" fmla="*/ 114935 w 1322973"/>
                <a:gd name="connsiteY8" fmla="*/ 543489 h 698035"/>
                <a:gd name="connsiteX9" fmla="*/ 55692 w 1322973"/>
                <a:gd name="connsiteY9" fmla="*/ 592428 h 698035"/>
                <a:gd name="connsiteX10" fmla="*/ 42813 w 1322973"/>
                <a:gd name="connsiteY10" fmla="*/ 638792 h 698035"/>
                <a:gd name="connsiteX11" fmla="*/ 0 w 1322973"/>
                <a:gd name="connsiteY11" fmla="*/ 664550 h 698035"/>
                <a:gd name="connsiteX12" fmla="*/ 27358 w 1322973"/>
                <a:gd name="connsiteY12" fmla="*/ 698035 h 698035"/>
                <a:gd name="connsiteX13" fmla="*/ 197359 w 1322973"/>
                <a:gd name="connsiteY13" fmla="*/ 664550 h 698035"/>
                <a:gd name="connsiteX14" fmla="*/ 382815 w 1322973"/>
                <a:gd name="connsiteY14" fmla="*/ 569246 h 698035"/>
                <a:gd name="connsiteX15" fmla="*/ 516756 w 1322973"/>
                <a:gd name="connsiteY15" fmla="*/ 558943 h 698035"/>
                <a:gd name="connsiteX16" fmla="*/ 601756 w 1322973"/>
                <a:gd name="connsiteY16" fmla="*/ 600156 h 698035"/>
                <a:gd name="connsiteX17" fmla="*/ 761454 w 1322973"/>
                <a:gd name="connsiteY17" fmla="*/ 546064 h 698035"/>
                <a:gd name="connsiteX18" fmla="*/ 957213 w 1322973"/>
                <a:gd name="connsiteY18" fmla="*/ 677429 h 698035"/>
                <a:gd name="connsiteX19" fmla="*/ 988122 w 1322973"/>
                <a:gd name="connsiteY19" fmla="*/ 651671 h 698035"/>
                <a:gd name="connsiteX20" fmla="*/ 1021607 w 1322973"/>
                <a:gd name="connsiteY20" fmla="*/ 631065 h 698035"/>
                <a:gd name="connsiteX21" fmla="*/ 1062820 w 1322973"/>
                <a:gd name="connsiteY21" fmla="*/ 582125 h 698035"/>
                <a:gd name="connsiteX22" fmla="*/ 1083426 w 1322973"/>
                <a:gd name="connsiteY22" fmla="*/ 530610 h 698035"/>
                <a:gd name="connsiteX23" fmla="*/ 1127214 w 1322973"/>
                <a:gd name="connsiteY23" fmla="*/ 463640 h 698035"/>
                <a:gd name="connsiteX24" fmla="*/ 1163275 w 1322973"/>
                <a:gd name="connsiteY24" fmla="*/ 422427 h 698035"/>
                <a:gd name="connsiteX25" fmla="*/ 1201912 w 1322973"/>
                <a:gd name="connsiteY25" fmla="*/ 412124 h 698035"/>
                <a:gd name="connsiteX26" fmla="*/ 1243124 w 1322973"/>
                <a:gd name="connsiteY26" fmla="*/ 381215 h 698035"/>
                <a:gd name="connsiteX27" fmla="*/ 1250851 w 1322973"/>
                <a:gd name="connsiteY27" fmla="*/ 340002 h 698035"/>
                <a:gd name="connsiteX28" fmla="*/ 1235397 w 1322973"/>
                <a:gd name="connsiteY28" fmla="*/ 337427 h 698035"/>
                <a:gd name="connsiteX29" fmla="*/ 1209639 w 1322973"/>
                <a:gd name="connsiteY29" fmla="*/ 352881 h 698035"/>
                <a:gd name="connsiteX30" fmla="*/ 1196760 w 1322973"/>
                <a:gd name="connsiteY30" fmla="*/ 370912 h 698035"/>
                <a:gd name="connsiteX31" fmla="*/ 1171002 w 1322973"/>
                <a:gd name="connsiteY31" fmla="*/ 378639 h 698035"/>
                <a:gd name="connsiteX32" fmla="*/ 1150396 w 1322973"/>
                <a:gd name="connsiteY32" fmla="*/ 370912 h 698035"/>
                <a:gd name="connsiteX33" fmla="*/ 1145245 w 1322973"/>
                <a:gd name="connsiteY33" fmla="*/ 358033 h 698035"/>
                <a:gd name="connsiteX34" fmla="*/ 1158123 w 1322973"/>
                <a:gd name="connsiteY34" fmla="*/ 350305 h 698035"/>
                <a:gd name="connsiteX35" fmla="*/ 1176154 w 1322973"/>
                <a:gd name="connsiteY35" fmla="*/ 352881 h 698035"/>
                <a:gd name="connsiteX36" fmla="*/ 1189033 w 1322973"/>
                <a:gd name="connsiteY36" fmla="*/ 352881 h 698035"/>
                <a:gd name="connsiteX37" fmla="*/ 1196760 w 1322973"/>
                <a:gd name="connsiteY37" fmla="*/ 332275 h 698035"/>
                <a:gd name="connsiteX38" fmla="*/ 1199336 w 1322973"/>
                <a:gd name="connsiteY38" fmla="*/ 306517 h 698035"/>
                <a:gd name="connsiteX39" fmla="*/ 1181305 w 1322973"/>
                <a:gd name="connsiteY39" fmla="*/ 303941 h 698035"/>
                <a:gd name="connsiteX40" fmla="*/ 1150396 w 1322973"/>
                <a:gd name="connsiteY40" fmla="*/ 301366 h 698035"/>
                <a:gd name="connsiteX41" fmla="*/ 1134941 w 1322973"/>
                <a:gd name="connsiteY41" fmla="*/ 293638 h 698035"/>
                <a:gd name="connsiteX42" fmla="*/ 1147820 w 1322973"/>
                <a:gd name="connsiteY42" fmla="*/ 273032 h 698035"/>
                <a:gd name="connsiteX43" fmla="*/ 1168427 w 1322973"/>
                <a:gd name="connsiteY43" fmla="*/ 273032 h 698035"/>
                <a:gd name="connsiteX44" fmla="*/ 1183881 w 1322973"/>
                <a:gd name="connsiteY44" fmla="*/ 260153 h 698035"/>
                <a:gd name="connsiteX45" fmla="*/ 1207063 w 1322973"/>
                <a:gd name="connsiteY45" fmla="*/ 244699 h 698035"/>
                <a:gd name="connsiteX46" fmla="*/ 1232821 w 1322973"/>
                <a:gd name="connsiteY46" fmla="*/ 262729 h 698035"/>
                <a:gd name="connsiteX47" fmla="*/ 1263730 w 1322973"/>
                <a:gd name="connsiteY47" fmla="*/ 252426 h 698035"/>
                <a:gd name="connsiteX48" fmla="*/ 1281761 w 1322973"/>
                <a:gd name="connsiteY48" fmla="*/ 226668 h 698035"/>
                <a:gd name="connsiteX49" fmla="*/ 1304943 w 1322973"/>
                <a:gd name="connsiteY49" fmla="*/ 190607 h 698035"/>
                <a:gd name="connsiteX50" fmla="*/ 1292064 w 1322973"/>
                <a:gd name="connsiteY50" fmla="*/ 136516 h 698035"/>
                <a:gd name="connsiteX51" fmla="*/ 1268882 w 1322973"/>
                <a:gd name="connsiteY51" fmla="*/ 123637 h 698035"/>
                <a:gd name="connsiteX52" fmla="*/ 1258579 w 1322973"/>
                <a:gd name="connsiteY52" fmla="*/ 149395 h 698035"/>
                <a:gd name="connsiteX53" fmla="*/ 1253427 w 1322973"/>
                <a:gd name="connsiteY53" fmla="*/ 167425 h 698035"/>
                <a:gd name="connsiteX54" fmla="*/ 1212215 w 1322973"/>
                <a:gd name="connsiteY54" fmla="*/ 154547 h 698035"/>
                <a:gd name="connsiteX55" fmla="*/ 1173578 w 1322973"/>
                <a:gd name="connsiteY55" fmla="*/ 162274 h 698035"/>
                <a:gd name="connsiteX56" fmla="*/ 1150396 w 1322973"/>
                <a:gd name="connsiteY56" fmla="*/ 177729 h 698035"/>
                <a:gd name="connsiteX57" fmla="*/ 1140093 w 1322973"/>
                <a:gd name="connsiteY57" fmla="*/ 151971 h 698035"/>
                <a:gd name="connsiteX58" fmla="*/ 1122063 w 1322973"/>
                <a:gd name="connsiteY58" fmla="*/ 123637 h 698035"/>
                <a:gd name="connsiteX59" fmla="*/ 1142669 w 1322973"/>
                <a:gd name="connsiteY59" fmla="*/ 110758 h 698035"/>
                <a:gd name="connsiteX60" fmla="*/ 1171002 w 1322973"/>
                <a:gd name="connsiteY60" fmla="*/ 131365 h 698035"/>
                <a:gd name="connsiteX61" fmla="*/ 1191608 w 1322973"/>
                <a:gd name="connsiteY61" fmla="*/ 121061 h 698035"/>
                <a:gd name="connsiteX62" fmla="*/ 1207063 w 1322973"/>
                <a:gd name="connsiteY62" fmla="*/ 118486 h 698035"/>
                <a:gd name="connsiteX63" fmla="*/ 1232821 w 1322973"/>
                <a:gd name="connsiteY63" fmla="*/ 95304 h 698035"/>
                <a:gd name="connsiteX64" fmla="*/ 1245700 w 1322973"/>
                <a:gd name="connsiteY64" fmla="*/ 95304 h 698035"/>
                <a:gd name="connsiteX65" fmla="*/ 1243124 w 1322973"/>
                <a:gd name="connsiteY65" fmla="*/ 74698 h 698035"/>
                <a:gd name="connsiteX66" fmla="*/ 1227669 w 1322973"/>
                <a:gd name="connsiteY66" fmla="*/ 28334 h 698035"/>
                <a:gd name="connsiteX67" fmla="*/ 1235397 w 1322973"/>
                <a:gd name="connsiteY67" fmla="*/ 25758 h 698035"/>
                <a:gd name="connsiteX68" fmla="*/ 1315246 w 1322973"/>
                <a:gd name="connsiteY68" fmla="*/ 121061 h 698035"/>
                <a:gd name="connsiteX69" fmla="*/ 1322973 w 1322973"/>
                <a:gd name="connsiteY69" fmla="*/ 115910 h 698035"/>
                <a:gd name="connsiteX70" fmla="*/ 1222518 w 1322973"/>
                <a:gd name="connsiteY70" fmla="*/ 0 h 698035"/>
                <a:gd name="connsiteX71" fmla="*/ 947005 w 1322973"/>
                <a:gd name="connsiteY71" fmla="*/ 88218 h 698035"/>
                <a:gd name="connsiteX72" fmla="*/ 372512 w 1322973"/>
                <a:gd name="connsiteY72" fmla="*/ 279360 h 69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322973" h="698035">
                  <a:moveTo>
                    <a:pt x="372512" y="279360"/>
                  </a:moveTo>
                  <a:lnTo>
                    <a:pt x="372512" y="355457"/>
                  </a:lnTo>
                  <a:lnTo>
                    <a:pt x="336451" y="381215"/>
                  </a:lnTo>
                  <a:lnTo>
                    <a:pt x="297815" y="381215"/>
                  </a:lnTo>
                  <a:lnTo>
                    <a:pt x="269481" y="435306"/>
                  </a:lnTo>
                  <a:lnTo>
                    <a:pt x="210238" y="435306"/>
                  </a:lnTo>
                  <a:lnTo>
                    <a:pt x="194784" y="489397"/>
                  </a:lnTo>
                  <a:lnTo>
                    <a:pt x="166450" y="515155"/>
                  </a:lnTo>
                  <a:lnTo>
                    <a:pt x="114935" y="543489"/>
                  </a:lnTo>
                  <a:lnTo>
                    <a:pt x="55692" y="592428"/>
                  </a:lnTo>
                  <a:lnTo>
                    <a:pt x="42813" y="638792"/>
                  </a:lnTo>
                  <a:lnTo>
                    <a:pt x="0" y="664550"/>
                  </a:lnTo>
                  <a:lnTo>
                    <a:pt x="27358" y="698035"/>
                  </a:lnTo>
                  <a:lnTo>
                    <a:pt x="197359" y="664550"/>
                  </a:lnTo>
                  <a:lnTo>
                    <a:pt x="382815" y="569246"/>
                  </a:lnTo>
                  <a:lnTo>
                    <a:pt x="516756" y="558943"/>
                  </a:lnTo>
                  <a:lnTo>
                    <a:pt x="601756" y="600156"/>
                  </a:lnTo>
                  <a:lnTo>
                    <a:pt x="761454" y="546064"/>
                  </a:lnTo>
                  <a:lnTo>
                    <a:pt x="957213" y="677429"/>
                  </a:lnTo>
                  <a:lnTo>
                    <a:pt x="988122" y="651671"/>
                  </a:lnTo>
                  <a:lnTo>
                    <a:pt x="1021607" y="631065"/>
                  </a:lnTo>
                  <a:lnTo>
                    <a:pt x="1062820" y="582125"/>
                  </a:lnTo>
                  <a:lnTo>
                    <a:pt x="1083426" y="530610"/>
                  </a:lnTo>
                  <a:lnTo>
                    <a:pt x="1127214" y="463640"/>
                  </a:lnTo>
                  <a:lnTo>
                    <a:pt x="1163275" y="422427"/>
                  </a:lnTo>
                  <a:lnTo>
                    <a:pt x="1201912" y="412124"/>
                  </a:lnTo>
                  <a:lnTo>
                    <a:pt x="1243124" y="381215"/>
                  </a:lnTo>
                  <a:lnTo>
                    <a:pt x="1250851" y="340002"/>
                  </a:lnTo>
                  <a:lnTo>
                    <a:pt x="1235397" y="337427"/>
                  </a:lnTo>
                  <a:lnTo>
                    <a:pt x="1209639" y="352881"/>
                  </a:lnTo>
                  <a:lnTo>
                    <a:pt x="1196760" y="370912"/>
                  </a:lnTo>
                  <a:lnTo>
                    <a:pt x="1171002" y="378639"/>
                  </a:lnTo>
                  <a:lnTo>
                    <a:pt x="1150396" y="370912"/>
                  </a:lnTo>
                  <a:lnTo>
                    <a:pt x="1145245" y="358033"/>
                  </a:lnTo>
                  <a:lnTo>
                    <a:pt x="1158123" y="350305"/>
                  </a:lnTo>
                  <a:lnTo>
                    <a:pt x="1176154" y="352881"/>
                  </a:lnTo>
                  <a:lnTo>
                    <a:pt x="1189033" y="352881"/>
                  </a:lnTo>
                  <a:lnTo>
                    <a:pt x="1196760" y="332275"/>
                  </a:lnTo>
                  <a:lnTo>
                    <a:pt x="1199336" y="306517"/>
                  </a:lnTo>
                  <a:lnTo>
                    <a:pt x="1181305" y="303941"/>
                  </a:lnTo>
                  <a:lnTo>
                    <a:pt x="1150396" y="301366"/>
                  </a:lnTo>
                  <a:lnTo>
                    <a:pt x="1134941" y="293638"/>
                  </a:lnTo>
                  <a:lnTo>
                    <a:pt x="1147820" y="273032"/>
                  </a:lnTo>
                  <a:lnTo>
                    <a:pt x="1168427" y="273032"/>
                  </a:lnTo>
                  <a:lnTo>
                    <a:pt x="1183881" y="260153"/>
                  </a:lnTo>
                  <a:lnTo>
                    <a:pt x="1207063" y="244699"/>
                  </a:lnTo>
                  <a:lnTo>
                    <a:pt x="1232821" y="262729"/>
                  </a:lnTo>
                  <a:lnTo>
                    <a:pt x="1263730" y="252426"/>
                  </a:lnTo>
                  <a:lnTo>
                    <a:pt x="1281761" y="226668"/>
                  </a:lnTo>
                  <a:lnTo>
                    <a:pt x="1304943" y="190607"/>
                  </a:lnTo>
                  <a:lnTo>
                    <a:pt x="1292064" y="136516"/>
                  </a:lnTo>
                  <a:lnTo>
                    <a:pt x="1268882" y="123637"/>
                  </a:lnTo>
                  <a:lnTo>
                    <a:pt x="1258579" y="149395"/>
                  </a:lnTo>
                  <a:lnTo>
                    <a:pt x="1253427" y="167425"/>
                  </a:lnTo>
                  <a:lnTo>
                    <a:pt x="1212215" y="154547"/>
                  </a:lnTo>
                  <a:lnTo>
                    <a:pt x="1173578" y="162274"/>
                  </a:lnTo>
                  <a:lnTo>
                    <a:pt x="1150396" y="177729"/>
                  </a:lnTo>
                  <a:lnTo>
                    <a:pt x="1140093" y="151971"/>
                  </a:lnTo>
                  <a:lnTo>
                    <a:pt x="1122063" y="123637"/>
                  </a:lnTo>
                  <a:lnTo>
                    <a:pt x="1142669" y="110758"/>
                  </a:lnTo>
                  <a:lnTo>
                    <a:pt x="1171002" y="131365"/>
                  </a:lnTo>
                  <a:lnTo>
                    <a:pt x="1191608" y="121061"/>
                  </a:lnTo>
                  <a:lnTo>
                    <a:pt x="1207063" y="118486"/>
                  </a:lnTo>
                  <a:lnTo>
                    <a:pt x="1232821" y="95304"/>
                  </a:lnTo>
                  <a:lnTo>
                    <a:pt x="1245700" y="95304"/>
                  </a:lnTo>
                  <a:lnTo>
                    <a:pt x="1243124" y="74698"/>
                  </a:lnTo>
                  <a:lnTo>
                    <a:pt x="1227669" y="28334"/>
                  </a:lnTo>
                  <a:lnTo>
                    <a:pt x="1235397" y="25758"/>
                  </a:lnTo>
                  <a:lnTo>
                    <a:pt x="1315246" y="121061"/>
                  </a:lnTo>
                  <a:lnTo>
                    <a:pt x="1322973" y="115910"/>
                  </a:lnTo>
                  <a:lnTo>
                    <a:pt x="1222518" y="0"/>
                  </a:lnTo>
                  <a:lnTo>
                    <a:pt x="947005" y="88218"/>
                  </a:lnTo>
                  <a:lnTo>
                    <a:pt x="372512" y="27936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813450" y="1211093"/>
              <a:ext cx="500933" cy="777875"/>
            </a:xfrm>
            <a:custGeom>
              <a:avLst/>
              <a:gdLst>
                <a:gd name="connsiteX0" fmla="*/ 57620 w 541125"/>
                <a:gd name="connsiteY0" fmla="*/ 40084 h 856781"/>
                <a:gd name="connsiteX1" fmla="*/ 45094 w 541125"/>
                <a:gd name="connsiteY1" fmla="*/ 125261 h 856781"/>
                <a:gd name="connsiteX2" fmla="*/ 25053 w 541125"/>
                <a:gd name="connsiteY2" fmla="*/ 195406 h 856781"/>
                <a:gd name="connsiteX3" fmla="*/ 32568 w 541125"/>
                <a:gd name="connsiteY3" fmla="*/ 255531 h 856781"/>
                <a:gd name="connsiteX4" fmla="*/ 35073 w 541125"/>
                <a:gd name="connsiteY4" fmla="*/ 333193 h 856781"/>
                <a:gd name="connsiteX5" fmla="*/ 37579 w 541125"/>
                <a:gd name="connsiteY5" fmla="*/ 393318 h 856781"/>
                <a:gd name="connsiteX6" fmla="*/ 15032 w 541125"/>
                <a:gd name="connsiteY6" fmla="*/ 428391 h 856781"/>
                <a:gd name="connsiteX7" fmla="*/ 27558 w 541125"/>
                <a:gd name="connsiteY7" fmla="*/ 460958 h 856781"/>
                <a:gd name="connsiteX8" fmla="*/ 0 w 541125"/>
                <a:gd name="connsiteY8" fmla="*/ 506052 h 856781"/>
                <a:gd name="connsiteX9" fmla="*/ 135282 w 541125"/>
                <a:gd name="connsiteY9" fmla="*/ 809182 h 856781"/>
                <a:gd name="connsiteX10" fmla="*/ 160334 w 541125"/>
                <a:gd name="connsiteY10" fmla="*/ 844255 h 856781"/>
                <a:gd name="connsiteX11" fmla="*/ 182880 w 541125"/>
                <a:gd name="connsiteY11" fmla="*/ 856781 h 856781"/>
                <a:gd name="connsiteX12" fmla="*/ 202922 w 541125"/>
                <a:gd name="connsiteY12" fmla="*/ 794151 h 856781"/>
                <a:gd name="connsiteX13" fmla="*/ 207933 w 541125"/>
                <a:gd name="connsiteY13" fmla="*/ 761583 h 856781"/>
                <a:gd name="connsiteX14" fmla="*/ 237995 w 541125"/>
                <a:gd name="connsiteY14" fmla="*/ 721500 h 856781"/>
                <a:gd name="connsiteX15" fmla="*/ 225469 w 541125"/>
                <a:gd name="connsiteY15" fmla="*/ 701458 h 856781"/>
                <a:gd name="connsiteX16" fmla="*/ 258037 w 541125"/>
                <a:gd name="connsiteY16" fmla="*/ 673901 h 856781"/>
                <a:gd name="connsiteX17" fmla="*/ 288099 w 541125"/>
                <a:gd name="connsiteY17" fmla="*/ 666385 h 856781"/>
                <a:gd name="connsiteX18" fmla="*/ 293110 w 541125"/>
                <a:gd name="connsiteY18" fmla="*/ 628807 h 856781"/>
                <a:gd name="connsiteX19" fmla="*/ 323172 w 541125"/>
                <a:gd name="connsiteY19" fmla="*/ 606260 h 856781"/>
                <a:gd name="connsiteX20" fmla="*/ 338203 w 541125"/>
                <a:gd name="connsiteY20" fmla="*/ 563672 h 856781"/>
                <a:gd name="connsiteX21" fmla="*/ 328182 w 541125"/>
                <a:gd name="connsiteY21" fmla="*/ 513568 h 856781"/>
                <a:gd name="connsiteX22" fmla="*/ 343214 w 541125"/>
                <a:gd name="connsiteY22" fmla="*/ 498536 h 856781"/>
                <a:gd name="connsiteX23" fmla="*/ 365760 w 541125"/>
                <a:gd name="connsiteY23" fmla="*/ 528599 h 856781"/>
                <a:gd name="connsiteX24" fmla="*/ 385802 w 541125"/>
                <a:gd name="connsiteY24" fmla="*/ 543630 h 856781"/>
                <a:gd name="connsiteX25" fmla="*/ 388307 w 541125"/>
                <a:gd name="connsiteY25" fmla="*/ 493526 h 856781"/>
                <a:gd name="connsiteX26" fmla="*/ 420875 w 541125"/>
                <a:gd name="connsiteY26" fmla="*/ 468474 h 856781"/>
                <a:gd name="connsiteX27" fmla="*/ 430896 w 541125"/>
                <a:gd name="connsiteY27" fmla="*/ 465969 h 856781"/>
                <a:gd name="connsiteX28" fmla="*/ 523588 w 541125"/>
                <a:gd name="connsiteY28" fmla="*/ 368266 h 856781"/>
                <a:gd name="connsiteX29" fmla="*/ 526094 w 541125"/>
                <a:gd name="connsiteY29" fmla="*/ 348224 h 856781"/>
                <a:gd name="connsiteX30" fmla="*/ 541125 w 541125"/>
                <a:gd name="connsiteY30" fmla="*/ 330688 h 856781"/>
                <a:gd name="connsiteX31" fmla="*/ 493526 w 541125"/>
                <a:gd name="connsiteY31" fmla="*/ 285594 h 856781"/>
                <a:gd name="connsiteX32" fmla="*/ 460958 w 541125"/>
                <a:gd name="connsiteY32" fmla="*/ 278078 h 856781"/>
                <a:gd name="connsiteX33" fmla="*/ 443422 w 541125"/>
                <a:gd name="connsiteY33" fmla="*/ 275573 h 856781"/>
                <a:gd name="connsiteX34" fmla="*/ 420875 w 541125"/>
                <a:gd name="connsiteY34" fmla="*/ 265552 h 856781"/>
                <a:gd name="connsiteX35" fmla="*/ 405844 w 541125"/>
                <a:gd name="connsiteY35" fmla="*/ 237995 h 856781"/>
                <a:gd name="connsiteX36" fmla="*/ 393318 w 541125"/>
                <a:gd name="connsiteY36" fmla="*/ 230479 h 856781"/>
                <a:gd name="connsiteX37" fmla="*/ 365760 w 541125"/>
                <a:gd name="connsiteY37" fmla="*/ 237995 h 856781"/>
                <a:gd name="connsiteX38" fmla="*/ 353234 w 541125"/>
                <a:gd name="connsiteY38" fmla="*/ 222964 h 856781"/>
                <a:gd name="connsiteX39" fmla="*/ 315656 w 541125"/>
                <a:gd name="connsiteY39" fmla="*/ 117745 h 856781"/>
                <a:gd name="connsiteX40" fmla="*/ 293110 w 541125"/>
                <a:gd name="connsiteY40" fmla="*/ 87683 h 856781"/>
                <a:gd name="connsiteX41" fmla="*/ 268057 w 541125"/>
                <a:gd name="connsiteY41" fmla="*/ 35073 h 856781"/>
                <a:gd name="connsiteX42" fmla="*/ 248016 w 541125"/>
                <a:gd name="connsiteY42" fmla="*/ 2506 h 856781"/>
                <a:gd name="connsiteX43" fmla="*/ 195407 w 541125"/>
                <a:gd name="connsiteY43" fmla="*/ 0 h 856781"/>
                <a:gd name="connsiteX44" fmla="*/ 165344 w 541125"/>
                <a:gd name="connsiteY44" fmla="*/ 20042 h 856781"/>
                <a:gd name="connsiteX45" fmla="*/ 147808 w 541125"/>
                <a:gd name="connsiteY45" fmla="*/ 42589 h 856781"/>
                <a:gd name="connsiteX46" fmla="*/ 120250 w 541125"/>
                <a:gd name="connsiteY46" fmla="*/ 62631 h 856781"/>
                <a:gd name="connsiteX47" fmla="*/ 107724 w 541125"/>
                <a:gd name="connsiteY47" fmla="*/ 70146 h 856781"/>
                <a:gd name="connsiteX48" fmla="*/ 57620 w 541125"/>
                <a:gd name="connsiteY48" fmla="*/ 40084 h 856781"/>
                <a:gd name="connsiteX0" fmla="*/ 67141 w 550646"/>
                <a:gd name="connsiteY0" fmla="*/ 40084 h 856781"/>
                <a:gd name="connsiteX1" fmla="*/ 54615 w 550646"/>
                <a:gd name="connsiteY1" fmla="*/ 125261 h 856781"/>
                <a:gd name="connsiteX2" fmla="*/ 34574 w 550646"/>
                <a:gd name="connsiteY2" fmla="*/ 195406 h 856781"/>
                <a:gd name="connsiteX3" fmla="*/ 42089 w 550646"/>
                <a:gd name="connsiteY3" fmla="*/ 255531 h 856781"/>
                <a:gd name="connsiteX4" fmla="*/ 44594 w 550646"/>
                <a:gd name="connsiteY4" fmla="*/ 333193 h 856781"/>
                <a:gd name="connsiteX5" fmla="*/ 47100 w 550646"/>
                <a:gd name="connsiteY5" fmla="*/ 393318 h 856781"/>
                <a:gd name="connsiteX6" fmla="*/ 24553 w 550646"/>
                <a:gd name="connsiteY6" fmla="*/ 428391 h 856781"/>
                <a:gd name="connsiteX7" fmla="*/ 37079 w 550646"/>
                <a:gd name="connsiteY7" fmla="*/ 460958 h 856781"/>
                <a:gd name="connsiteX8" fmla="*/ 0 w 550646"/>
                <a:gd name="connsiteY8" fmla="*/ 510821 h 856781"/>
                <a:gd name="connsiteX9" fmla="*/ 144803 w 550646"/>
                <a:gd name="connsiteY9" fmla="*/ 809182 h 856781"/>
                <a:gd name="connsiteX10" fmla="*/ 169855 w 550646"/>
                <a:gd name="connsiteY10" fmla="*/ 844255 h 856781"/>
                <a:gd name="connsiteX11" fmla="*/ 192401 w 550646"/>
                <a:gd name="connsiteY11" fmla="*/ 856781 h 856781"/>
                <a:gd name="connsiteX12" fmla="*/ 212443 w 550646"/>
                <a:gd name="connsiteY12" fmla="*/ 794151 h 856781"/>
                <a:gd name="connsiteX13" fmla="*/ 217454 w 550646"/>
                <a:gd name="connsiteY13" fmla="*/ 761583 h 856781"/>
                <a:gd name="connsiteX14" fmla="*/ 247516 w 550646"/>
                <a:gd name="connsiteY14" fmla="*/ 721500 h 856781"/>
                <a:gd name="connsiteX15" fmla="*/ 234990 w 550646"/>
                <a:gd name="connsiteY15" fmla="*/ 701458 h 856781"/>
                <a:gd name="connsiteX16" fmla="*/ 267558 w 550646"/>
                <a:gd name="connsiteY16" fmla="*/ 673901 h 856781"/>
                <a:gd name="connsiteX17" fmla="*/ 297620 w 550646"/>
                <a:gd name="connsiteY17" fmla="*/ 666385 h 856781"/>
                <a:gd name="connsiteX18" fmla="*/ 302631 w 550646"/>
                <a:gd name="connsiteY18" fmla="*/ 628807 h 856781"/>
                <a:gd name="connsiteX19" fmla="*/ 332693 w 550646"/>
                <a:gd name="connsiteY19" fmla="*/ 606260 h 856781"/>
                <a:gd name="connsiteX20" fmla="*/ 347724 w 550646"/>
                <a:gd name="connsiteY20" fmla="*/ 563672 h 856781"/>
                <a:gd name="connsiteX21" fmla="*/ 337703 w 550646"/>
                <a:gd name="connsiteY21" fmla="*/ 513568 h 856781"/>
                <a:gd name="connsiteX22" fmla="*/ 352735 w 550646"/>
                <a:gd name="connsiteY22" fmla="*/ 498536 h 856781"/>
                <a:gd name="connsiteX23" fmla="*/ 375281 w 550646"/>
                <a:gd name="connsiteY23" fmla="*/ 528599 h 856781"/>
                <a:gd name="connsiteX24" fmla="*/ 395323 w 550646"/>
                <a:gd name="connsiteY24" fmla="*/ 543630 h 856781"/>
                <a:gd name="connsiteX25" fmla="*/ 397828 w 550646"/>
                <a:gd name="connsiteY25" fmla="*/ 493526 h 856781"/>
                <a:gd name="connsiteX26" fmla="*/ 430396 w 550646"/>
                <a:gd name="connsiteY26" fmla="*/ 468474 h 856781"/>
                <a:gd name="connsiteX27" fmla="*/ 440417 w 550646"/>
                <a:gd name="connsiteY27" fmla="*/ 465969 h 856781"/>
                <a:gd name="connsiteX28" fmla="*/ 533109 w 550646"/>
                <a:gd name="connsiteY28" fmla="*/ 368266 h 856781"/>
                <a:gd name="connsiteX29" fmla="*/ 535615 w 550646"/>
                <a:gd name="connsiteY29" fmla="*/ 348224 h 856781"/>
                <a:gd name="connsiteX30" fmla="*/ 550646 w 550646"/>
                <a:gd name="connsiteY30" fmla="*/ 330688 h 856781"/>
                <a:gd name="connsiteX31" fmla="*/ 503047 w 550646"/>
                <a:gd name="connsiteY31" fmla="*/ 285594 h 856781"/>
                <a:gd name="connsiteX32" fmla="*/ 470479 w 550646"/>
                <a:gd name="connsiteY32" fmla="*/ 278078 h 856781"/>
                <a:gd name="connsiteX33" fmla="*/ 452943 w 550646"/>
                <a:gd name="connsiteY33" fmla="*/ 275573 h 856781"/>
                <a:gd name="connsiteX34" fmla="*/ 430396 w 550646"/>
                <a:gd name="connsiteY34" fmla="*/ 265552 h 856781"/>
                <a:gd name="connsiteX35" fmla="*/ 415365 w 550646"/>
                <a:gd name="connsiteY35" fmla="*/ 237995 h 856781"/>
                <a:gd name="connsiteX36" fmla="*/ 402839 w 550646"/>
                <a:gd name="connsiteY36" fmla="*/ 230479 h 856781"/>
                <a:gd name="connsiteX37" fmla="*/ 375281 w 550646"/>
                <a:gd name="connsiteY37" fmla="*/ 237995 h 856781"/>
                <a:gd name="connsiteX38" fmla="*/ 362755 w 550646"/>
                <a:gd name="connsiteY38" fmla="*/ 222964 h 856781"/>
                <a:gd name="connsiteX39" fmla="*/ 325177 w 550646"/>
                <a:gd name="connsiteY39" fmla="*/ 117745 h 856781"/>
                <a:gd name="connsiteX40" fmla="*/ 302631 w 550646"/>
                <a:gd name="connsiteY40" fmla="*/ 87683 h 856781"/>
                <a:gd name="connsiteX41" fmla="*/ 277578 w 550646"/>
                <a:gd name="connsiteY41" fmla="*/ 35073 h 856781"/>
                <a:gd name="connsiteX42" fmla="*/ 257537 w 550646"/>
                <a:gd name="connsiteY42" fmla="*/ 2506 h 856781"/>
                <a:gd name="connsiteX43" fmla="*/ 204928 w 550646"/>
                <a:gd name="connsiteY43" fmla="*/ 0 h 856781"/>
                <a:gd name="connsiteX44" fmla="*/ 174865 w 550646"/>
                <a:gd name="connsiteY44" fmla="*/ 20042 h 856781"/>
                <a:gd name="connsiteX45" fmla="*/ 157329 w 550646"/>
                <a:gd name="connsiteY45" fmla="*/ 42589 h 856781"/>
                <a:gd name="connsiteX46" fmla="*/ 129771 w 550646"/>
                <a:gd name="connsiteY46" fmla="*/ 62631 h 856781"/>
                <a:gd name="connsiteX47" fmla="*/ 117245 w 550646"/>
                <a:gd name="connsiteY47" fmla="*/ 70146 h 856781"/>
                <a:gd name="connsiteX48" fmla="*/ 67141 w 550646"/>
                <a:gd name="connsiteY48" fmla="*/ 40084 h 85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0646" h="856781">
                  <a:moveTo>
                    <a:pt x="67141" y="40084"/>
                  </a:moveTo>
                  <a:lnTo>
                    <a:pt x="54615" y="125261"/>
                  </a:lnTo>
                  <a:lnTo>
                    <a:pt x="34574" y="195406"/>
                  </a:lnTo>
                  <a:lnTo>
                    <a:pt x="42089" y="255531"/>
                  </a:lnTo>
                  <a:lnTo>
                    <a:pt x="44594" y="333193"/>
                  </a:lnTo>
                  <a:lnTo>
                    <a:pt x="47100" y="393318"/>
                  </a:lnTo>
                  <a:lnTo>
                    <a:pt x="24553" y="428391"/>
                  </a:lnTo>
                  <a:lnTo>
                    <a:pt x="37079" y="460958"/>
                  </a:lnTo>
                  <a:lnTo>
                    <a:pt x="0" y="510821"/>
                  </a:lnTo>
                  <a:lnTo>
                    <a:pt x="144803" y="809182"/>
                  </a:lnTo>
                  <a:lnTo>
                    <a:pt x="169855" y="844255"/>
                  </a:lnTo>
                  <a:lnTo>
                    <a:pt x="192401" y="856781"/>
                  </a:lnTo>
                  <a:lnTo>
                    <a:pt x="212443" y="794151"/>
                  </a:lnTo>
                  <a:lnTo>
                    <a:pt x="217454" y="761583"/>
                  </a:lnTo>
                  <a:lnTo>
                    <a:pt x="247516" y="721500"/>
                  </a:lnTo>
                  <a:lnTo>
                    <a:pt x="234990" y="701458"/>
                  </a:lnTo>
                  <a:lnTo>
                    <a:pt x="267558" y="673901"/>
                  </a:lnTo>
                  <a:lnTo>
                    <a:pt x="297620" y="666385"/>
                  </a:lnTo>
                  <a:lnTo>
                    <a:pt x="302631" y="628807"/>
                  </a:lnTo>
                  <a:lnTo>
                    <a:pt x="332693" y="606260"/>
                  </a:lnTo>
                  <a:lnTo>
                    <a:pt x="347724" y="563672"/>
                  </a:lnTo>
                  <a:lnTo>
                    <a:pt x="337703" y="513568"/>
                  </a:lnTo>
                  <a:lnTo>
                    <a:pt x="352735" y="498536"/>
                  </a:lnTo>
                  <a:lnTo>
                    <a:pt x="375281" y="528599"/>
                  </a:lnTo>
                  <a:lnTo>
                    <a:pt x="395323" y="543630"/>
                  </a:lnTo>
                  <a:lnTo>
                    <a:pt x="397828" y="493526"/>
                  </a:lnTo>
                  <a:lnTo>
                    <a:pt x="430396" y="468474"/>
                  </a:lnTo>
                  <a:lnTo>
                    <a:pt x="440417" y="465969"/>
                  </a:lnTo>
                  <a:lnTo>
                    <a:pt x="533109" y="368266"/>
                  </a:lnTo>
                  <a:lnTo>
                    <a:pt x="535615" y="348224"/>
                  </a:lnTo>
                  <a:lnTo>
                    <a:pt x="550646" y="330688"/>
                  </a:lnTo>
                  <a:lnTo>
                    <a:pt x="503047" y="285594"/>
                  </a:lnTo>
                  <a:lnTo>
                    <a:pt x="470479" y="278078"/>
                  </a:lnTo>
                  <a:lnTo>
                    <a:pt x="452943" y="275573"/>
                  </a:lnTo>
                  <a:lnTo>
                    <a:pt x="430396" y="265552"/>
                  </a:lnTo>
                  <a:lnTo>
                    <a:pt x="415365" y="237995"/>
                  </a:lnTo>
                  <a:lnTo>
                    <a:pt x="402839" y="230479"/>
                  </a:lnTo>
                  <a:lnTo>
                    <a:pt x="375281" y="237995"/>
                  </a:lnTo>
                  <a:lnTo>
                    <a:pt x="362755" y="222964"/>
                  </a:lnTo>
                  <a:lnTo>
                    <a:pt x="325177" y="117745"/>
                  </a:lnTo>
                  <a:lnTo>
                    <a:pt x="302631" y="87683"/>
                  </a:lnTo>
                  <a:lnTo>
                    <a:pt x="277578" y="35073"/>
                  </a:lnTo>
                  <a:lnTo>
                    <a:pt x="257537" y="2506"/>
                  </a:lnTo>
                  <a:lnTo>
                    <a:pt x="204928" y="0"/>
                  </a:lnTo>
                  <a:lnTo>
                    <a:pt x="174865" y="20042"/>
                  </a:lnTo>
                  <a:lnTo>
                    <a:pt x="157329" y="42589"/>
                  </a:lnTo>
                  <a:lnTo>
                    <a:pt x="129771" y="62631"/>
                  </a:lnTo>
                  <a:lnTo>
                    <a:pt x="117245" y="70146"/>
                  </a:lnTo>
                  <a:lnTo>
                    <a:pt x="67141" y="4008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7764367" y="1672911"/>
              <a:ext cx="225203" cy="466148"/>
            </a:xfrm>
            <a:custGeom>
              <a:avLst/>
              <a:gdLst>
                <a:gd name="connsiteX0" fmla="*/ 45093 w 240499"/>
                <a:gd name="connsiteY0" fmla="*/ 0 h 498536"/>
                <a:gd name="connsiteX1" fmla="*/ 17536 w 240499"/>
                <a:gd name="connsiteY1" fmla="*/ 25052 h 498536"/>
                <a:gd name="connsiteX2" fmla="*/ 27557 w 240499"/>
                <a:gd name="connsiteY2" fmla="*/ 95198 h 498536"/>
                <a:gd name="connsiteX3" fmla="*/ 45093 w 240499"/>
                <a:gd name="connsiteY3" fmla="*/ 120250 h 498536"/>
                <a:gd name="connsiteX4" fmla="*/ 47599 w 240499"/>
                <a:gd name="connsiteY4" fmla="*/ 130271 h 498536"/>
                <a:gd name="connsiteX5" fmla="*/ 47599 w 240499"/>
                <a:gd name="connsiteY5" fmla="*/ 142797 h 498536"/>
                <a:gd name="connsiteX6" fmla="*/ 17536 w 240499"/>
                <a:gd name="connsiteY6" fmla="*/ 187891 h 498536"/>
                <a:gd name="connsiteX7" fmla="*/ 17536 w 240499"/>
                <a:gd name="connsiteY7" fmla="*/ 200417 h 498536"/>
                <a:gd name="connsiteX8" fmla="*/ 20041 w 240499"/>
                <a:gd name="connsiteY8" fmla="*/ 217953 h 498536"/>
                <a:gd name="connsiteX9" fmla="*/ 5010 w 240499"/>
                <a:gd name="connsiteY9" fmla="*/ 255531 h 498536"/>
                <a:gd name="connsiteX10" fmla="*/ 20041 w 240499"/>
                <a:gd name="connsiteY10" fmla="*/ 280583 h 498536"/>
                <a:gd name="connsiteX11" fmla="*/ 5010 w 240499"/>
                <a:gd name="connsiteY11" fmla="*/ 308140 h 498536"/>
                <a:gd name="connsiteX12" fmla="*/ 0 w 240499"/>
                <a:gd name="connsiteY12" fmla="*/ 338203 h 498536"/>
                <a:gd name="connsiteX13" fmla="*/ 25052 w 240499"/>
                <a:gd name="connsiteY13" fmla="*/ 413359 h 498536"/>
                <a:gd name="connsiteX14" fmla="*/ 35073 w 240499"/>
                <a:gd name="connsiteY14" fmla="*/ 438411 h 498536"/>
                <a:gd name="connsiteX15" fmla="*/ 30062 w 240499"/>
                <a:gd name="connsiteY15" fmla="*/ 470979 h 498536"/>
                <a:gd name="connsiteX16" fmla="*/ 47599 w 240499"/>
                <a:gd name="connsiteY16" fmla="*/ 498536 h 498536"/>
                <a:gd name="connsiteX17" fmla="*/ 175364 w 240499"/>
                <a:gd name="connsiteY17" fmla="*/ 453442 h 498536"/>
                <a:gd name="connsiteX18" fmla="*/ 210437 w 240499"/>
                <a:gd name="connsiteY18" fmla="*/ 433401 h 498536"/>
                <a:gd name="connsiteX19" fmla="*/ 240499 w 240499"/>
                <a:gd name="connsiteY19" fmla="*/ 388307 h 498536"/>
                <a:gd name="connsiteX20" fmla="*/ 232984 w 240499"/>
                <a:gd name="connsiteY20" fmla="*/ 348224 h 498536"/>
                <a:gd name="connsiteX21" fmla="*/ 197911 w 240499"/>
                <a:gd name="connsiteY21" fmla="*/ 310646 h 498536"/>
                <a:gd name="connsiteX22" fmla="*/ 187890 w 240499"/>
                <a:gd name="connsiteY22" fmla="*/ 280583 h 498536"/>
                <a:gd name="connsiteX23" fmla="*/ 45093 w 240499"/>
                <a:gd name="connsiteY23" fmla="*/ 0 h 498536"/>
                <a:gd name="connsiteX0" fmla="*/ 45093 w 240499"/>
                <a:gd name="connsiteY0" fmla="*/ 0 h 498536"/>
                <a:gd name="connsiteX1" fmla="*/ 17536 w 240499"/>
                <a:gd name="connsiteY1" fmla="*/ 25052 h 498536"/>
                <a:gd name="connsiteX2" fmla="*/ 27557 w 240499"/>
                <a:gd name="connsiteY2" fmla="*/ 95198 h 498536"/>
                <a:gd name="connsiteX3" fmla="*/ 45093 w 240499"/>
                <a:gd name="connsiteY3" fmla="*/ 120250 h 498536"/>
                <a:gd name="connsiteX4" fmla="*/ 47599 w 240499"/>
                <a:gd name="connsiteY4" fmla="*/ 130271 h 498536"/>
                <a:gd name="connsiteX5" fmla="*/ 47599 w 240499"/>
                <a:gd name="connsiteY5" fmla="*/ 142797 h 498536"/>
                <a:gd name="connsiteX6" fmla="*/ 17536 w 240499"/>
                <a:gd name="connsiteY6" fmla="*/ 187891 h 498536"/>
                <a:gd name="connsiteX7" fmla="*/ 17536 w 240499"/>
                <a:gd name="connsiteY7" fmla="*/ 200417 h 498536"/>
                <a:gd name="connsiteX8" fmla="*/ 20041 w 240499"/>
                <a:gd name="connsiteY8" fmla="*/ 217953 h 498536"/>
                <a:gd name="connsiteX9" fmla="*/ 5010 w 240499"/>
                <a:gd name="connsiteY9" fmla="*/ 255531 h 498536"/>
                <a:gd name="connsiteX10" fmla="*/ 20041 w 240499"/>
                <a:gd name="connsiteY10" fmla="*/ 280583 h 498536"/>
                <a:gd name="connsiteX11" fmla="*/ 5010 w 240499"/>
                <a:gd name="connsiteY11" fmla="*/ 308140 h 498536"/>
                <a:gd name="connsiteX12" fmla="*/ 0 w 240499"/>
                <a:gd name="connsiteY12" fmla="*/ 338203 h 498536"/>
                <a:gd name="connsiteX13" fmla="*/ 25052 w 240499"/>
                <a:gd name="connsiteY13" fmla="*/ 413359 h 498536"/>
                <a:gd name="connsiteX14" fmla="*/ 30062 w 240499"/>
                <a:gd name="connsiteY14" fmla="*/ 470979 h 498536"/>
                <a:gd name="connsiteX15" fmla="*/ 47599 w 240499"/>
                <a:gd name="connsiteY15" fmla="*/ 498536 h 498536"/>
                <a:gd name="connsiteX16" fmla="*/ 175364 w 240499"/>
                <a:gd name="connsiteY16" fmla="*/ 453442 h 498536"/>
                <a:gd name="connsiteX17" fmla="*/ 210437 w 240499"/>
                <a:gd name="connsiteY17" fmla="*/ 433401 h 498536"/>
                <a:gd name="connsiteX18" fmla="*/ 240499 w 240499"/>
                <a:gd name="connsiteY18" fmla="*/ 388307 h 498536"/>
                <a:gd name="connsiteX19" fmla="*/ 232984 w 240499"/>
                <a:gd name="connsiteY19" fmla="*/ 348224 h 498536"/>
                <a:gd name="connsiteX20" fmla="*/ 197911 w 240499"/>
                <a:gd name="connsiteY20" fmla="*/ 310646 h 498536"/>
                <a:gd name="connsiteX21" fmla="*/ 187890 w 240499"/>
                <a:gd name="connsiteY21" fmla="*/ 280583 h 498536"/>
                <a:gd name="connsiteX22" fmla="*/ 45093 w 240499"/>
                <a:gd name="connsiteY22" fmla="*/ 0 h 498536"/>
                <a:gd name="connsiteX0" fmla="*/ 52213 w 247619"/>
                <a:gd name="connsiteY0" fmla="*/ 0 h 498536"/>
                <a:gd name="connsiteX1" fmla="*/ 24656 w 247619"/>
                <a:gd name="connsiteY1" fmla="*/ 25052 h 498536"/>
                <a:gd name="connsiteX2" fmla="*/ 34677 w 247619"/>
                <a:gd name="connsiteY2" fmla="*/ 95198 h 498536"/>
                <a:gd name="connsiteX3" fmla="*/ 52213 w 247619"/>
                <a:gd name="connsiteY3" fmla="*/ 120250 h 498536"/>
                <a:gd name="connsiteX4" fmla="*/ 54719 w 247619"/>
                <a:gd name="connsiteY4" fmla="*/ 130271 h 498536"/>
                <a:gd name="connsiteX5" fmla="*/ 54719 w 247619"/>
                <a:gd name="connsiteY5" fmla="*/ 142797 h 498536"/>
                <a:gd name="connsiteX6" fmla="*/ 24656 w 247619"/>
                <a:gd name="connsiteY6" fmla="*/ 187891 h 498536"/>
                <a:gd name="connsiteX7" fmla="*/ 24656 w 247619"/>
                <a:gd name="connsiteY7" fmla="*/ 200417 h 498536"/>
                <a:gd name="connsiteX8" fmla="*/ 27161 w 247619"/>
                <a:gd name="connsiteY8" fmla="*/ 217953 h 498536"/>
                <a:gd name="connsiteX9" fmla="*/ 12130 w 247619"/>
                <a:gd name="connsiteY9" fmla="*/ 255531 h 498536"/>
                <a:gd name="connsiteX10" fmla="*/ 27161 w 247619"/>
                <a:gd name="connsiteY10" fmla="*/ 280583 h 498536"/>
                <a:gd name="connsiteX11" fmla="*/ 12130 w 247619"/>
                <a:gd name="connsiteY11" fmla="*/ 308140 h 498536"/>
                <a:gd name="connsiteX12" fmla="*/ 0 w 247619"/>
                <a:gd name="connsiteY12" fmla="*/ 340585 h 498536"/>
                <a:gd name="connsiteX13" fmla="*/ 32172 w 247619"/>
                <a:gd name="connsiteY13" fmla="*/ 413359 h 498536"/>
                <a:gd name="connsiteX14" fmla="*/ 37182 w 247619"/>
                <a:gd name="connsiteY14" fmla="*/ 470979 h 498536"/>
                <a:gd name="connsiteX15" fmla="*/ 54719 w 247619"/>
                <a:gd name="connsiteY15" fmla="*/ 498536 h 498536"/>
                <a:gd name="connsiteX16" fmla="*/ 182484 w 247619"/>
                <a:gd name="connsiteY16" fmla="*/ 453442 h 498536"/>
                <a:gd name="connsiteX17" fmla="*/ 217557 w 247619"/>
                <a:gd name="connsiteY17" fmla="*/ 433401 h 498536"/>
                <a:gd name="connsiteX18" fmla="*/ 247619 w 247619"/>
                <a:gd name="connsiteY18" fmla="*/ 388307 h 498536"/>
                <a:gd name="connsiteX19" fmla="*/ 240104 w 247619"/>
                <a:gd name="connsiteY19" fmla="*/ 348224 h 498536"/>
                <a:gd name="connsiteX20" fmla="*/ 205031 w 247619"/>
                <a:gd name="connsiteY20" fmla="*/ 310646 h 498536"/>
                <a:gd name="connsiteX21" fmla="*/ 195010 w 247619"/>
                <a:gd name="connsiteY21" fmla="*/ 280583 h 498536"/>
                <a:gd name="connsiteX22" fmla="*/ 52213 w 247619"/>
                <a:gd name="connsiteY22" fmla="*/ 0 h 498536"/>
                <a:gd name="connsiteX0" fmla="*/ 52213 w 247619"/>
                <a:gd name="connsiteY0" fmla="*/ 0 h 498536"/>
                <a:gd name="connsiteX1" fmla="*/ 24656 w 247619"/>
                <a:gd name="connsiteY1" fmla="*/ 25052 h 498536"/>
                <a:gd name="connsiteX2" fmla="*/ 34677 w 247619"/>
                <a:gd name="connsiteY2" fmla="*/ 95198 h 498536"/>
                <a:gd name="connsiteX3" fmla="*/ 52213 w 247619"/>
                <a:gd name="connsiteY3" fmla="*/ 120250 h 498536"/>
                <a:gd name="connsiteX4" fmla="*/ 54719 w 247619"/>
                <a:gd name="connsiteY4" fmla="*/ 130271 h 498536"/>
                <a:gd name="connsiteX5" fmla="*/ 54719 w 247619"/>
                <a:gd name="connsiteY5" fmla="*/ 142797 h 498536"/>
                <a:gd name="connsiteX6" fmla="*/ 24656 w 247619"/>
                <a:gd name="connsiteY6" fmla="*/ 187891 h 498536"/>
                <a:gd name="connsiteX7" fmla="*/ 24656 w 247619"/>
                <a:gd name="connsiteY7" fmla="*/ 200417 h 498536"/>
                <a:gd name="connsiteX8" fmla="*/ 27161 w 247619"/>
                <a:gd name="connsiteY8" fmla="*/ 217953 h 498536"/>
                <a:gd name="connsiteX9" fmla="*/ 12130 w 247619"/>
                <a:gd name="connsiteY9" fmla="*/ 255531 h 498536"/>
                <a:gd name="connsiteX10" fmla="*/ 27161 w 247619"/>
                <a:gd name="connsiteY10" fmla="*/ 280583 h 498536"/>
                <a:gd name="connsiteX11" fmla="*/ 12130 w 247619"/>
                <a:gd name="connsiteY11" fmla="*/ 308140 h 498536"/>
                <a:gd name="connsiteX12" fmla="*/ 0 w 247619"/>
                <a:gd name="connsiteY12" fmla="*/ 340585 h 498536"/>
                <a:gd name="connsiteX13" fmla="*/ 25053 w 247619"/>
                <a:gd name="connsiteY13" fmla="*/ 413359 h 498536"/>
                <a:gd name="connsiteX14" fmla="*/ 37182 w 247619"/>
                <a:gd name="connsiteY14" fmla="*/ 470979 h 498536"/>
                <a:gd name="connsiteX15" fmla="*/ 54719 w 247619"/>
                <a:gd name="connsiteY15" fmla="*/ 498536 h 498536"/>
                <a:gd name="connsiteX16" fmla="*/ 182484 w 247619"/>
                <a:gd name="connsiteY16" fmla="*/ 453442 h 498536"/>
                <a:gd name="connsiteX17" fmla="*/ 217557 w 247619"/>
                <a:gd name="connsiteY17" fmla="*/ 433401 h 498536"/>
                <a:gd name="connsiteX18" fmla="*/ 247619 w 247619"/>
                <a:gd name="connsiteY18" fmla="*/ 388307 h 498536"/>
                <a:gd name="connsiteX19" fmla="*/ 240104 w 247619"/>
                <a:gd name="connsiteY19" fmla="*/ 348224 h 498536"/>
                <a:gd name="connsiteX20" fmla="*/ 205031 w 247619"/>
                <a:gd name="connsiteY20" fmla="*/ 310646 h 498536"/>
                <a:gd name="connsiteX21" fmla="*/ 195010 w 247619"/>
                <a:gd name="connsiteY21" fmla="*/ 280583 h 498536"/>
                <a:gd name="connsiteX22" fmla="*/ 52213 w 247619"/>
                <a:gd name="connsiteY22" fmla="*/ 0 h 498536"/>
                <a:gd name="connsiteX0" fmla="*/ 52213 w 247619"/>
                <a:gd name="connsiteY0" fmla="*/ 0 h 512826"/>
                <a:gd name="connsiteX1" fmla="*/ 24656 w 247619"/>
                <a:gd name="connsiteY1" fmla="*/ 25052 h 512826"/>
                <a:gd name="connsiteX2" fmla="*/ 34677 w 247619"/>
                <a:gd name="connsiteY2" fmla="*/ 95198 h 512826"/>
                <a:gd name="connsiteX3" fmla="*/ 52213 w 247619"/>
                <a:gd name="connsiteY3" fmla="*/ 120250 h 512826"/>
                <a:gd name="connsiteX4" fmla="*/ 54719 w 247619"/>
                <a:gd name="connsiteY4" fmla="*/ 130271 h 512826"/>
                <a:gd name="connsiteX5" fmla="*/ 54719 w 247619"/>
                <a:gd name="connsiteY5" fmla="*/ 142797 h 512826"/>
                <a:gd name="connsiteX6" fmla="*/ 24656 w 247619"/>
                <a:gd name="connsiteY6" fmla="*/ 187891 h 512826"/>
                <a:gd name="connsiteX7" fmla="*/ 24656 w 247619"/>
                <a:gd name="connsiteY7" fmla="*/ 200417 h 512826"/>
                <a:gd name="connsiteX8" fmla="*/ 27161 w 247619"/>
                <a:gd name="connsiteY8" fmla="*/ 217953 h 512826"/>
                <a:gd name="connsiteX9" fmla="*/ 12130 w 247619"/>
                <a:gd name="connsiteY9" fmla="*/ 255531 h 512826"/>
                <a:gd name="connsiteX10" fmla="*/ 27161 w 247619"/>
                <a:gd name="connsiteY10" fmla="*/ 280583 h 512826"/>
                <a:gd name="connsiteX11" fmla="*/ 12130 w 247619"/>
                <a:gd name="connsiteY11" fmla="*/ 308140 h 512826"/>
                <a:gd name="connsiteX12" fmla="*/ 0 w 247619"/>
                <a:gd name="connsiteY12" fmla="*/ 340585 h 512826"/>
                <a:gd name="connsiteX13" fmla="*/ 25053 w 247619"/>
                <a:gd name="connsiteY13" fmla="*/ 413359 h 512826"/>
                <a:gd name="connsiteX14" fmla="*/ 37182 w 247619"/>
                <a:gd name="connsiteY14" fmla="*/ 470979 h 512826"/>
                <a:gd name="connsiteX15" fmla="*/ 54719 w 247619"/>
                <a:gd name="connsiteY15" fmla="*/ 512826 h 512826"/>
                <a:gd name="connsiteX16" fmla="*/ 182484 w 247619"/>
                <a:gd name="connsiteY16" fmla="*/ 453442 h 512826"/>
                <a:gd name="connsiteX17" fmla="*/ 217557 w 247619"/>
                <a:gd name="connsiteY17" fmla="*/ 433401 h 512826"/>
                <a:gd name="connsiteX18" fmla="*/ 247619 w 247619"/>
                <a:gd name="connsiteY18" fmla="*/ 388307 h 512826"/>
                <a:gd name="connsiteX19" fmla="*/ 240104 w 247619"/>
                <a:gd name="connsiteY19" fmla="*/ 348224 h 512826"/>
                <a:gd name="connsiteX20" fmla="*/ 205031 w 247619"/>
                <a:gd name="connsiteY20" fmla="*/ 310646 h 512826"/>
                <a:gd name="connsiteX21" fmla="*/ 195010 w 247619"/>
                <a:gd name="connsiteY21" fmla="*/ 280583 h 512826"/>
                <a:gd name="connsiteX22" fmla="*/ 52213 w 247619"/>
                <a:gd name="connsiteY22" fmla="*/ 0 h 51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19" h="512826">
                  <a:moveTo>
                    <a:pt x="52213" y="0"/>
                  </a:moveTo>
                  <a:lnTo>
                    <a:pt x="24656" y="25052"/>
                  </a:lnTo>
                  <a:lnTo>
                    <a:pt x="34677" y="95198"/>
                  </a:lnTo>
                  <a:lnTo>
                    <a:pt x="52213" y="120250"/>
                  </a:lnTo>
                  <a:lnTo>
                    <a:pt x="54719" y="130271"/>
                  </a:lnTo>
                  <a:lnTo>
                    <a:pt x="54719" y="142797"/>
                  </a:lnTo>
                  <a:lnTo>
                    <a:pt x="24656" y="187891"/>
                  </a:lnTo>
                  <a:lnTo>
                    <a:pt x="24656" y="200417"/>
                  </a:lnTo>
                  <a:lnTo>
                    <a:pt x="27161" y="217953"/>
                  </a:lnTo>
                  <a:lnTo>
                    <a:pt x="12130" y="255531"/>
                  </a:lnTo>
                  <a:lnTo>
                    <a:pt x="27161" y="280583"/>
                  </a:lnTo>
                  <a:lnTo>
                    <a:pt x="12130" y="308140"/>
                  </a:lnTo>
                  <a:lnTo>
                    <a:pt x="0" y="340585"/>
                  </a:lnTo>
                  <a:lnTo>
                    <a:pt x="25053" y="413359"/>
                  </a:lnTo>
                  <a:lnTo>
                    <a:pt x="37182" y="470979"/>
                  </a:lnTo>
                  <a:lnTo>
                    <a:pt x="54719" y="512826"/>
                  </a:lnTo>
                  <a:lnTo>
                    <a:pt x="182484" y="453442"/>
                  </a:lnTo>
                  <a:lnTo>
                    <a:pt x="217557" y="433401"/>
                  </a:lnTo>
                  <a:lnTo>
                    <a:pt x="247619" y="388307"/>
                  </a:lnTo>
                  <a:lnTo>
                    <a:pt x="240104" y="348224"/>
                  </a:lnTo>
                  <a:lnTo>
                    <a:pt x="205031" y="310646"/>
                  </a:lnTo>
                  <a:lnTo>
                    <a:pt x="195010" y="280583"/>
                  </a:lnTo>
                  <a:lnTo>
                    <a:pt x="5221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7568036" y="1711877"/>
              <a:ext cx="248301" cy="445944"/>
            </a:xfrm>
            <a:custGeom>
              <a:avLst/>
              <a:gdLst>
                <a:gd name="connsiteX0" fmla="*/ 0 w 273068"/>
                <a:gd name="connsiteY0" fmla="*/ 92692 h 491020"/>
                <a:gd name="connsiteX1" fmla="*/ 32568 w 273068"/>
                <a:gd name="connsiteY1" fmla="*/ 147807 h 491020"/>
                <a:gd name="connsiteX2" fmla="*/ 50105 w 273068"/>
                <a:gd name="connsiteY2" fmla="*/ 215447 h 491020"/>
                <a:gd name="connsiteX3" fmla="*/ 75157 w 273068"/>
                <a:gd name="connsiteY3" fmla="*/ 270562 h 491020"/>
                <a:gd name="connsiteX4" fmla="*/ 102714 w 273068"/>
                <a:gd name="connsiteY4" fmla="*/ 303130 h 491020"/>
                <a:gd name="connsiteX5" fmla="*/ 127766 w 273068"/>
                <a:gd name="connsiteY5" fmla="*/ 373275 h 491020"/>
                <a:gd name="connsiteX6" fmla="*/ 157828 w 273068"/>
                <a:gd name="connsiteY6" fmla="*/ 491020 h 491020"/>
                <a:gd name="connsiteX7" fmla="*/ 270563 w 273068"/>
                <a:gd name="connsiteY7" fmla="*/ 465968 h 491020"/>
                <a:gd name="connsiteX8" fmla="*/ 255531 w 273068"/>
                <a:gd name="connsiteY8" fmla="*/ 428390 h 491020"/>
                <a:gd name="connsiteX9" fmla="*/ 248016 w 273068"/>
                <a:gd name="connsiteY9" fmla="*/ 390812 h 491020"/>
                <a:gd name="connsiteX10" fmla="*/ 217953 w 273068"/>
                <a:gd name="connsiteY10" fmla="*/ 293109 h 491020"/>
                <a:gd name="connsiteX11" fmla="*/ 245511 w 273068"/>
                <a:gd name="connsiteY11" fmla="*/ 232984 h 491020"/>
                <a:gd name="connsiteX12" fmla="*/ 230479 w 273068"/>
                <a:gd name="connsiteY12" fmla="*/ 215447 h 491020"/>
                <a:gd name="connsiteX13" fmla="*/ 245511 w 273068"/>
                <a:gd name="connsiteY13" fmla="*/ 182880 h 491020"/>
                <a:gd name="connsiteX14" fmla="*/ 245511 w 273068"/>
                <a:gd name="connsiteY14" fmla="*/ 137786 h 491020"/>
                <a:gd name="connsiteX15" fmla="*/ 273068 w 273068"/>
                <a:gd name="connsiteY15" fmla="*/ 97703 h 491020"/>
                <a:gd name="connsiteX16" fmla="*/ 255531 w 273068"/>
                <a:gd name="connsiteY16" fmla="*/ 60125 h 491020"/>
                <a:gd name="connsiteX17" fmla="*/ 245511 w 273068"/>
                <a:gd name="connsiteY17" fmla="*/ 0 h 491020"/>
                <a:gd name="connsiteX18" fmla="*/ 205427 w 273068"/>
                <a:gd name="connsiteY18" fmla="*/ 17536 h 491020"/>
                <a:gd name="connsiteX19" fmla="*/ 0 w 273068"/>
                <a:gd name="connsiteY19" fmla="*/ 92692 h 491020"/>
                <a:gd name="connsiteX0" fmla="*/ 0 w 273068"/>
                <a:gd name="connsiteY0" fmla="*/ 92692 h 491020"/>
                <a:gd name="connsiteX1" fmla="*/ 50105 w 273068"/>
                <a:gd name="connsiteY1" fmla="*/ 215447 h 491020"/>
                <a:gd name="connsiteX2" fmla="*/ 75157 w 273068"/>
                <a:gd name="connsiteY2" fmla="*/ 270562 h 491020"/>
                <a:gd name="connsiteX3" fmla="*/ 102714 w 273068"/>
                <a:gd name="connsiteY3" fmla="*/ 303130 h 491020"/>
                <a:gd name="connsiteX4" fmla="*/ 127766 w 273068"/>
                <a:gd name="connsiteY4" fmla="*/ 373275 h 491020"/>
                <a:gd name="connsiteX5" fmla="*/ 157828 w 273068"/>
                <a:gd name="connsiteY5" fmla="*/ 491020 h 491020"/>
                <a:gd name="connsiteX6" fmla="*/ 270563 w 273068"/>
                <a:gd name="connsiteY6" fmla="*/ 465968 h 491020"/>
                <a:gd name="connsiteX7" fmla="*/ 255531 w 273068"/>
                <a:gd name="connsiteY7" fmla="*/ 428390 h 491020"/>
                <a:gd name="connsiteX8" fmla="*/ 248016 w 273068"/>
                <a:gd name="connsiteY8" fmla="*/ 390812 h 491020"/>
                <a:gd name="connsiteX9" fmla="*/ 217953 w 273068"/>
                <a:gd name="connsiteY9" fmla="*/ 293109 h 491020"/>
                <a:gd name="connsiteX10" fmla="*/ 245511 w 273068"/>
                <a:gd name="connsiteY10" fmla="*/ 232984 h 491020"/>
                <a:gd name="connsiteX11" fmla="*/ 230479 w 273068"/>
                <a:gd name="connsiteY11" fmla="*/ 215447 h 491020"/>
                <a:gd name="connsiteX12" fmla="*/ 245511 w 273068"/>
                <a:gd name="connsiteY12" fmla="*/ 182880 h 491020"/>
                <a:gd name="connsiteX13" fmla="*/ 245511 w 273068"/>
                <a:gd name="connsiteY13" fmla="*/ 137786 h 491020"/>
                <a:gd name="connsiteX14" fmla="*/ 273068 w 273068"/>
                <a:gd name="connsiteY14" fmla="*/ 97703 h 491020"/>
                <a:gd name="connsiteX15" fmla="*/ 255531 w 273068"/>
                <a:gd name="connsiteY15" fmla="*/ 60125 h 491020"/>
                <a:gd name="connsiteX16" fmla="*/ 245511 w 273068"/>
                <a:gd name="connsiteY16" fmla="*/ 0 h 491020"/>
                <a:gd name="connsiteX17" fmla="*/ 205427 w 273068"/>
                <a:gd name="connsiteY17" fmla="*/ 17536 h 491020"/>
                <a:gd name="connsiteX18" fmla="*/ 0 w 273068"/>
                <a:gd name="connsiteY18" fmla="*/ 92692 h 491020"/>
                <a:gd name="connsiteX0" fmla="*/ 0 w 273068"/>
                <a:gd name="connsiteY0" fmla="*/ 92692 h 491020"/>
                <a:gd name="connsiteX1" fmla="*/ 50105 w 273068"/>
                <a:gd name="connsiteY1" fmla="*/ 215447 h 491020"/>
                <a:gd name="connsiteX2" fmla="*/ 65631 w 273068"/>
                <a:gd name="connsiteY2" fmla="*/ 268177 h 491020"/>
                <a:gd name="connsiteX3" fmla="*/ 102714 w 273068"/>
                <a:gd name="connsiteY3" fmla="*/ 303130 h 491020"/>
                <a:gd name="connsiteX4" fmla="*/ 127766 w 273068"/>
                <a:gd name="connsiteY4" fmla="*/ 373275 h 491020"/>
                <a:gd name="connsiteX5" fmla="*/ 157828 w 273068"/>
                <a:gd name="connsiteY5" fmla="*/ 491020 h 491020"/>
                <a:gd name="connsiteX6" fmla="*/ 270563 w 273068"/>
                <a:gd name="connsiteY6" fmla="*/ 465968 h 491020"/>
                <a:gd name="connsiteX7" fmla="*/ 255531 w 273068"/>
                <a:gd name="connsiteY7" fmla="*/ 428390 h 491020"/>
                <a:gd name="connsiteX8" fmla="*/ 248016 w 273068"/>
                <a:gd name="connsiteY8" fmla="*/ 390812 h 491020"/>
                <a:gd name="connsiteX9" fmla="*/ 217953 w 273068"/>
                <a:gd name="connsiteY9" fmla="*/ 293109 h 491020"/>
                <a:gd name="connsiteX10" fmla="*/ 245511 w 273068"/>
                <a:gd name="connsiteY10" fmla="*/ 232984 h 491020"/>
                <a:gd name="connsiteX11" fmla="*/ 230479 w 273068"/>
                <a:gd name="connsiteY11" fmla="*/ 215447 h 491020"/>
                <a:gd name="connsiteX12" fmla="*/ 245511 w 273068"/>
                <a:gd name="connsiteY12" fmla="*/ 182880 h 491020"/>
                <a:gd name="connsiteX13" fmla="*/ 245511 w 273068"/>
                <a:gd name="connsiteY13" fmla="*/ 137786 h 491020"/>
                <a:gd name="connsiteX14" fmla="*/ 273068 w 273068"/>
                <a:gd name="connsiteY14" fmla="*/ 97703 h 491020"/>
                <a:gd name="connsiteX15" fmla="*/ 255531 w 273068"/>
                <a:gd name="connsiteY15" fmla="*/ 60125 h 491020"/>
                <a:gd name="connsiteX16" fmla="*/ 245511 w 273068"/>
                <a:gd name="connsiteY16" fmla="*/ 0 h 491020"/>
                <a:gd name="connsiteX17" fmla="*/ 205427 w 273068"/>
                <a:gd name="connsiteY17" fmla="*/ 17536 h 491020"/>
                <a:gd name="connsiteX18" fmla="*/ 0 w 273068"/>
                <a:gd name="connsiteY18" fmla="*/ 92692 h 49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3068" h="491020">
                  <a:moveTo>
                    <a:pt x="0" y="92692"/>
                  </a:moveTo>
                  <a:lnTo>
                    <a:pt x="50105" y="215447"/>
                  </a:lnTo>
                  <a:lnTo>
                    <a:pt x="65631" y="268177"/>
                  </a:lnTo>
                  <a:lnTo>
                    <a:pt x="102714" y="303130"/>
                  </a:lnTo>
                  <a:lnTo>
                    <a:pt x="127766" y="373275"/>
                  </a:lnTo>
                  <a:lnTo>
                    <a:pt x="157828" y="491020"/>
                  </a:lnTo>
                  <a:lnTo>
                    <a:pt x="270563" y="465968"/>
                  </a:lnTo>
                  <a:lnTo>
                    <a:pt x="255531" y="428390"/>
                  </a:lnTo>
                  <a:lnTo>
                    <a:pt x="248016" y="390812"/>
                  </a:lnTo>
                  <a:lnTo>
                    <a:pt x="217953" y="293109"/>
                  </a:lnTo>
                  <a:lnTo>
                    <a:pt x="245511" y="232984"/>
                  </a:lnTo>
                  <a:lnTo>
                    <a:pt x="230479" y="215447"/>
                  </a:lnTo>
                  <a:lnTo>
                    <a:pt x="245511" y="182880"/>
                  </a:lnTo>
                  <a:lnTo>
                    <a:pt x="245511" y="137786"/>
                  </a:lnTo>
                  <a:lnTo>
                    <a:pt x="273068" y="97703"/>
                  </a:lnTo>
                  <a:lnTo>
                    <a:pt x="255531" y="60125"/>
                  </a:lnTo>
                  <a:lnTo>
                    <a:pt x="245511" y="0"/>
                  </a:lnTo>
                  <a:lnTo>
                    <a:pt x="205427" y="17536"/>
                  </a:lnTo>
                  <a:lnTo>
                    <a:pt x="0" y="92692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13841" y="2027934"/>
              <a:ext cx="474947" cy="264102"/>
            </a:xfrm>
            <a:custGeom>
              <a:avLst/>
              <a:gdLst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250520 w 523588"/>
                <a:gd name="connsiteY32" fmla="*/ 62630 h 290604"/>
                <a:gd name="connsiteX33" fmla="*/ 115239 w 523588"/>
                <a:gd name="connsiteY33" fmla="*/ 110229 h 290604"/>
                <a:gd name="connsiteX34" fmla="*/ 115239 w 523588"/>
                <a:gd name="connsiteY34" fmla="*/ 122755 h 290604"/>
                <a:gd name="connsiteX35" fmla="*/ 0 w 523588"/>
                <a:gd name="connsiteY35" fmla="*/ 137787 h 290604"/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115239 w 523588"/>
                <a:gd name="connsiteY32" fmla="*/ 110229 h 290604"/>
                <a:gd name="connsiteX33" fmla="*/ 115239 w 523588"/>
                <a:gd name="connsiteY33" fmla="*/ 122755 h 290604"/>
                <a:gd name="connsiteX34" fmla="*/ 0 w 523588"/>
                <a:gd name="connsiteY34" fmla="*/ 137787 h 290604"/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115239 w 523588"/>
                <a:gd name="connsiteY32" fmla="*/ 110229 h 290604"/>
                <a:gd name="connsiteX33" fmla="*/ 98529 w 523588"/>
                <a:gd name="connsiteY33" fmla="*/ 117990 h 290604"/>
                <a:gd name="connsiteX34" fmla="*/ 0 w 523588"/>
                <a:gd name="connsiteY34" fmla="*/ 137787 h 29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3588" h="290604">
                  <a:moveTo>
                    <a:pt x="0" y="137787"/>
                  </a:moveTo>
                  <a:lnTo>
                    <a:pt x="5010" y="217953"/>
                  </a:lnTo>
                  <a:lnTo>
                    <a:pt x="17536" y="250521"/>
                  </a:lnTo>
                  <a:lnTo>
                    <a:pt x="20041" y="290604"/>
                  </a:lnTo>
                  <a:lnTo>
                    <a:pt x="303129" y="170354"/>
                  </a:lnTo>
                  <a:lnTo>
                    <a:pt x="360749" y="237995"/>
                  </a:lnTo>
                  <a:lnTo>
                    <a:pt x="383296" y="253026"/>
                  </a:lnTo>
                  <a:lnTo>
                    <a:pt x="383296" y="253026"/>
                  </a:lnTo>
                  <a:lnTo>
                    <a:pt x="403338" y="210437"/>
                  </a:lnTo>
                  <a:lnTo>
                    <a:pt x="408348" y="190396"/>
                  </a:lnTo>
                  <a:lnTo>
                    <a:pt x="428390" y="195406"/>
                  </a:lnTo>
                  <a:lnTo>
                    <a:pt x="455947" y="202922"/>
                  </a:lnTo>
                  <a:lnTo>
                    <a:pt x="470978" y="190396"/>
                  </a:lnTo>
                  <a:lnTo>
                    <a:pt x="478494" y="177870"/>
                  </a:lnTo>
                  <a:lnTo>
                    <a:pt x="523588" y="140292"/>
                  </a:lnTo>
                  <a:lnTo>
                    <a:pt x="523588" y="115240"/>
                  </a:lnTo>
                  <a:lnTo>
                    <a:pt x="503546" y="97703"/>
                  </a:lnTo>
                  <a:lnTo>
                    <a:pt x="478494" y="87682"/>
                  </a:lnTo>
                  <a:lnTo>
                    <a:pt x="455947" y="87682"/>
                  </a:lnTo>
                  <a:lnTo>
                    <a:pt x="465968" y="102714"/>
                  </a:lnTo>
                  <a:lnTo>
                    <a:pt x="480999" y="120250"/>
                  </a:lnTo>
                  <a:lnTo>
                    <a:pt x="488515" y="130271"/>
                  </a:lnTo>
                  <a:lnTo>
                    <a:pt x="478494" y="162839"/>
                  </a:lnTo>
                  <a:lnTo>
                    <a:pt x="445926" y="170354"/>
                  </a:lnTo>
                  <a:lnTo>
                    <a:pt x="425885" y="160333"/>
                  </a:lnTo>
                  <a:lnTo>
                    <a:pt x="408348" y="137787"/>
                  </a:lnTo>
                  <a:lnTo>
                    <a:pt x="395822" y="117745"/>
                  </a:lnTo>
                  <a:lnTo>
                    <a:pt x="340708" y="75156"/>
                  </a:lnTo>
                  <a:lnTo>
                    <a:pt x="343213" y="45094"/>
                  </a:lnTo>
                  <a:lnTo>
                    <a:pt x="335697" y="22547"/>
                  </a:lnTo>
                  <a:lnTo>
                    <a:pt x="303129" y="0"/>
                  </a:lnTo>
                  <a:lnTo>
                    <a:pt x="270562" y="37578"/>
                  </a:lnTo>
                  <a:lnTo>
                    <a:pt x="115239" y="110229"/>
                  </a:lnTo>
                  <a:lnTo>
                    <a:pt x="98529" y="117990"/>
                  </a:lnTo>
                  <a:lnTo>
                    <a:pt x="0" y="13778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940487" y="2182354"/>
              <a:ext cx="73625" cy="119785"/>
            </a:xfrm>
            <a:custGeom>
              <a:avLst/>
              <a:gdLst>
                <a:gd name="connsiteX0" fmla="*/ 0 w 71437"/>
                <a:gd name="connsiteY0" fmla="*/ 21431 h 123825"/>
                <a:gd name="connsiteX1" fmla="*/ 26193 w 71437"/>
                <a:gd name="connsiteY1" fmla="*/ 69056 h 123825"/>
                <a:gd name="connsiteX2" fmla="*/ 23812 w 71437"/>
                <a:gd name="connsiteY2" fmla="*/ 95250 h 123825"/>
                <a:gd name="connsiteX3" fmla="*/ 42862 w 71437"/>
                <a:gd name="connsiteY3" fmla="*/ 123825 h 123825"/>
                <a:gd name="connsiteX4" fmla="*/ 66675 w 71437"/>
                <a:gd name="connsiteY4" fmla="*/ 100013 h 123825"/>
                <a:gd name="connsiteX5" fmla="*/ 71437 w 71437"/>
                <a:gd name="connsiteY5" fmla="*/ 76200 h 123825"/>
                <a:gd name="connsiteX6" fmla="*/ 66675 w 71437"/>
                <a:gd name="connsiteY6" fmla="*/ 57150 h 123825"/>
                <a:gd name="connsiteX7" fmla="*/ 71437 w 71437"/>
                <a:gd name="connsiteY7" fmla="*/ 38100 h 123825"/>
                <a:gd name="connsiteX8" fmla="*/ 50006 w 71437"/>
                <a:gd name="connsiteY8" fmla="*/ 0 h 123825"/>
                <a:gd name="connsiteX9" fmla="*/ 0 w 71437"/>
                <a:gd name="connsiteY9" fmla="*/ 21431 h 123825"/>
                <a:gd name="connsiteX0" fmla="*/ 0 w 71437"/>
                <a:gd name="connsiteY0" fmla="*/ 28575 h 130969"/>
                <a:gd name="connsiteX1" fmla="*/ 26193 w 71437"/>
                <a:gd name="connsiteY1" fmla="*/ 76200 h 130969"/>
                <a:gd name="connsiteX2" fmla="*/ 23812 w 71437"/>
                <a:gd name="connsiteY2" fmla="*/ 102394 h 130969"/>
                <a:gd name="connsiteX3" fmla="*/ 42862 w 71437"/>
                <a:gd name="connsiteY3" fmla="*/ 130969 h 130969"/>
                <a:gd name="connsiteX4" fmla="*/ 66675 w 71437"/>
                <a:gd name="connsiteY4" fmla="*/ 107157 h 130969"/>
                <a:gd name="connsiteX5" fmla="*/ 71437 w 71437"/>
                <a:gd name="connsiteY5" fmla="*/ 83344 h 130969"/>
                <a:gd name="connsiteX6" fmla="*/ 66675 w 71437"/>
                <a:gd name="connsiteY6" fmla="*/ 64294 h 130969"/>
                <a:gd name="connsiteX7" fmla="*/ 71437 w 71437"/>
                <a:gd name="connsiteY7" fmla="*/ 45244 h 130969"/>
                <a:gd name="connsiteX8" fmla="*/ 42862 w 71437"/>
                <a:gd name="connsiteY8" fmla="*/ 0 h 130969"/>
                <a:gd name="connsiteX9" fmla="*/ 0 w 71437"/>
                <a:gd name="connsiteY9" fmla="*/ 28575 h 130969"/>
                <a:gd name="connsiteX0" fmla="*/ 0 w 80962"/>
                <a:gd name="connsiteY0" fmla="*/ 26194 h 130969"/>
                <a:gd name="connsiteX1" fmla="*/ 35718 w 80962"/>
                <a:gd name="connsiteY1" fmla="*/ 76200 h 130969"/>
                <a:gd name="connsiteX2" fmla="*/ 33337 w 80962"/>
                <a:gd name="connsiteY2" fmla="*/ 102394 h 130969"/>
                <a:gd name="connsiteX3" fmla="*/ 52387 w 80962"/>
                <a:gd name="connsiteY3" fmla="*/ 130969 h 130969"/>
                <a:gd name="connsiteX4" fmla="*/ 76200 w 80962"/>
                <a:gd name="connsiteY4" fmla="*/ 107157 h 130969"/>
                <a:gd name="connsiteX5" fmla="*/ 80962 w 80962"/>
                <a:gd name="connsiteY5" fmla="*/ 83344 h 130969"/>
                <a:gd name="connsiteX6" fmla="*/ 76200 w 80962"/>
                <a:gd name="connsiteY6" fmla="*/ 64294 h 130969"/>
                <a:gd name="connsiteX7" fmla="*/ 80962 w 80962"/>
                <a:gd name="connsiteY7" fmla="*/ 45244 h 130969"/>
                <a:gd name="connsiteX8" fmla="*/ 52387 w 80962"/>
                <a:gd name="connsiteY8" fmla="*/ 0 h 130969"/>
                <a:gd name="connsiteX9" fmla="*/ 0 w 80962"/>
                <a:gd name="connsiteY9" fmla="*/ 26194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962" h="130969">
                  <a:moveTo>
                    <a:pt x="0" y="26194"/>
                  </a:moveTo>
                  <a:lnTo>
                    <a:pt x="35718" y="76200"/>
                  </a:lnTo>
                  <a:lnTo>
                    <a:pt x="33337" y="102394"/>
                  </a:lnTo>
                  <a:lnTo>
                    <a:pt x="52387" y="130969"/>
                  </a:lnTo>
                  <a:lnTo>
                    <a:pt x="76200" y="107157"/>
                  </a:lnTo>
                  <a:lnTo>
                    <a:pt x="80962" y="83344"/>
                  </a:lnTo>
                  <a:lnTo>
                    <a:pt x="76200" y="64294"/>
                  </a:lnTo>
                  <a:lnTo>
                    <a:pt x="80962" y="45244"/>
                  </a:lnTo>
                  <a:lnTo>
                    <a:pt x="52387" y="0"/>
                  </a:lnTo>
                  <a:lnTo>
                    <a:pt x="0" y="2619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7735495" y="2206889"/>
              <a:ext cx="249745" cy="219364"/>
            </a:xfrm>
            <a:custGeom>
              <a:avLst/>
              <a:gdLst>
                <a:gd name="connsiteX0" fmla="*/ 0 w 273844"/>
                <a:gd name="connsiteY0" fmla="*/ 85725 h 235743"/>
                <a:gd name="connsiteX1" fmla="*/ 11906 w 273844"/>
                <a:gd name="connsiteY1" fmla="*/ 142875 h 235743"/>
                <a:gd name="connsiteX2" fmla="*/ 64294 w 273844"/>
                <a:gd name="connsiteY2" fmla="*/ 235743 h 235743"/>
                <a:gd name="connsiteX3" fmla="*/ 109538 w 273844"/>
                <a:gd name="connsiteY3" fmla="*/ 214312 h 235743"/>
                <a:gd name="connsiteX4" fmla="*/ 121444 w 273844"/>
                <a:gd name="connsiteY4" fmla="*/ 192881 h 235743"/>
                <a:gd name="connsiteX5" fmla="*/ 145256 w 273844"/>
                <a:gd name="connsiteY5" fmla="*/ 164306 h 235743"/>
                <a:gd name="connsiteX6" fmla="*/ 188119 w 273844"/>
                <a:gd name="connsiteY6" fmla="*/ 161925 h 235743"/>
                <a:gd name="connsiteX7" fmla="*/ 207169 w 273844"/>
                <a:gd name="connsiteY7" fmla="*/ 152400 h 235743"/>
                <a:gd name="connsiteX8" fmla="*/ 216694 w 273844"/>
                <a:gd name="connsiteY8" fmla="*/ 126206 h 235743"/>
                <a:gd name="connsiteX9" fmla="*/ 269081 w 273844"/>
                <a:gd name="connsiteY9" fmla="*/ 111918 h 235743"/>
                <a:gd name="connsiteX10" fmla="*/ 273844 w 273844"/>
                <a:gd name="connsiteY10" fmla="*/ 102393 h 235743"/>
                <a:gd name="connsiteX11" fmla="*/ 259556 w 273844"/>
                <a:gd name="connsiteY11" fmla="*/ 69056 h 235743"/>
                <a:gd name="connsiteX12" fmla="*/ 259556 w 273844"/>
                <a:gd name="connsiteY12" fmla="*/ 30956 h 235743"/>
                <a:gd name="connsiteX13" fmla="*/ 223838 w 273844"/>
                <a:gd name="connsiteY13" fmla="*/ 0 h 235743"/>
                <a:gd name="connsiteX14" fmla="*/ 0 w 273844"/>
                <a:gd name="connsiteY14" fmla="*/ 85725 h 235743"/>
                <a:gd name="connsiteX0" fmla="*/ 0 w 273844"/>
                <a:gd name="connsiteY0" fmla="*/ 92893 h 242911"/>
                <a:gd name="connsiteX1" fmla="*/ 11906 w 273844"/>
                <a:gd name="connsiteY1" fmla="*/ 150043 h 242911"/>
                <a:gd name="connsiteX2" fmla="*/ 64294 w 273844"/>
                <a:gd name="connsiteY2" fmla="*/ 242911 h 242911"/>
                <a:gd name="connsiteX3" fmla="*/ 109538 w 273844"/>
                <a:gd name="connsiteY3" fmla="*/ 221480 h 242911"/>
                <a:gd name="connsiteX4" fmla="*/ 121444 w 273844"/>
                <a:gd name="connsiteY4" fmla="*/ 200049 h 242911"/>
                <a:gd name="connsiteX5" fmla="*/ 145256 w 273844"/>
                <a:gd name="connsiteY5" fmla="*/ 171474 h 242911"/>
                <a:gd name="connsiteX6" fmla="*/ 188119 w 273844"/>
                <a:gd name="connsiteY6" fmla="*/ 169093 h 242911"/>
                <a:gd name="connsiteX7" fmla="*/ 207169 w 273844"/>
                <a:gd name="connsiteY7" fmla="*/ 159568 h 242911"/>
                <a:gd name="connsiteX8" fmla="*/ 216694 w 273844"/>
                <a:gd name="connsiteY8" fmla="*/ 133374 h 242911"/>
                <a:gd name="connsiteX9" fmla="*/ 269081 w 273844"/>
                <a:gd name="connsiteY9" fmla="*/ 119086 h 242911"/>
                <a:gd name="connsiteX10" fmla="*/ 273844 w 273844"/>
                <a:gd name="connsiteY10" fmla="*/ 109561 h 242911"/>
                <a:gd name="connsiteX11" fmla="*/ 259556 w 273844"/>
                <a:gd name="connsiteY11" fmla="*/ 76224 h 242911"/>
                <a:gd name="connsiteX12" fmla="*/ 259556 w 273844"/>
                <a:gd name="connsiteY12" fmla="*/ 38124 h 242911"/>
                <a:gd name="connsiteX13" fmla="*/ 219089 w 273844"/>
                <a:gd name="connsiteY13" fmla="*/ 0 h 242911"/>
                <a:gd name="connsiteX14" fmla="*/ 0 w 273844"/>
                <a:gd name="connsiteY14" fmla="*/ 92893 h 242911"/>
                <a:gd name="connsiteX0" fmla="*/ 0 w 273844"/>
                <a:gd name="connsiteY0" fmla="*/ 92893 h 242911"/>
                <a:gd name="connsiteX1" fmla="*/ 2409 w 273844"/>
                <a:gd name="connsiteY1" fmla="*/ 150043 h 242911"/>
                <a:gd name="connsiteX2" fmla="*/ 64294 w 273844"/>
                <a:gd name="connsiteY2" fmla="*/ 242911 h 242911"/>
                <a:gd name="connsiteX3" fmla="*/ 109538 w 273844"/>
                <a:gd name="connsiteY3" fmla="*/ 221480 h 242911"/>
                <a:gd name="connsiteX4" fmla="*/ 121444 w 273844"/>
                <a:gd name="connsiteY4" fmla="*/ 200049 h 242911"/>
                <a:gd name="connsiteX5" fmla="*/ 145256 w 273844"/>
                <a:gd name="connsiteY5" fmla="*/ 171474 h 242911"/>
                <a:gd name="connsiteX6" fmla="*/ 188119 w 273844"/>
                <a:gd name="connsiteY6" fmla="*/ 169093 h 242911"/>
                <a:gd name="connsiteX7" fmla="*/ 207169 w 273844"/>
                <a:gd name="connsiteY7" fmla="*/ 159568 h 242911"/>
                <a:gd name="connsiteX8" fmla="*/ 216694 w 273844"/>
                <a:gd name="connsiteY8" fmla="*/ 133374 h 242911"/>
                <a:gd name="connsiteX9" fmla="*/ 269081 w 273844"/>
                <a:gd name="connsiteY9" fmla="*/ 119086 h 242911"/>
                <a:gd name="connsiteX10" fmla="*/ 273844 w 273844"/>
                <a:gd name="connsiteY10" fmla="*/ 109561 h 242911"/>
                <a:gd name="connsiteX11" fmla="*/ 259556 w 273844"/>
                <a:gd name="connsiteY11" fmla="*/ 76224 h 242911"/>
                <a:gd name="connsiteX12" fmla="*/ 259556 w 273844"/>
                <a:gd name="connsiteY12" fmla="*/ 38124 h 242911"/>
                <a:gd name="connsiteX13" fmla="*/ 219089 w 273844"/>
                <a:gd name="connsiteY13" fmla="*/ 0 h 242911"/>
                <a:gd name="connsiteX14" fmla="*/ 0 w 273844"/>
                <a:gd name="connsiteY14" fmla="*/ 92893 h 24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844" h="242911">
                  <a:moveTo>
                    <a:pt x="0" y="92893"/>
                  </a:moveTo>
                  <a:lnTo>
                    <a:pt x="2409" y="150043"/>
                  </a:lnTo>
                  <a:lnTo>
                    <a:pt x="64294" y="242911"/>
                  </a:lnTo>
                  <a:lnTo>
                    <a:pt x="109538" y="221480"/>
                  </a:lnTo>
                  <a:lnTo>
                    <a:pt x="121444" y="200049"/>
                  </a:lnTo>
                  <a:lnTo>
                    <a:pt x="145256" y="171474"/>
                  </a:lnTo>
                  <a:lnTo>
                    <a:pt x="188119" y="169093"/>
                  </a:lnTo>
                  <a:lnTo>
                    <a:pt x="207169" y="159568"/>
                  </a:lnTo>
                  <a:lnTo>
                    <a:pt x="216694" y="133374"/>
                  </a:lnTo>
                  <a:lnTo>
                    <a:pt x="269081" y="119086"/>
                  </a:lnTo>
                  <a:lnTo>
                    <a:pt x="273844" y="109561"/>
                  </a:lnTo>
                  <a:lnTo>
                    <a:pt x="259556" y="76224"/>
                  </a:lnTo>
                  <a:lnTo>
                    <a:pt x="259556" y="38124"/>
                  </a:lnTo>
                  <a:lnTo>
                    <a:pt x="219089" y="0"/>
                  </a:lnTo>
                  <a:lnTo>
                    <a:pt x="0" y="9289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7579585" y="2450786"/>
              <a:ext cx="199218" cy="415637"/>
            </a:xfrm>
            <a:custGeom>
              <a:avLst/>
              <a:gdLst>
                <a:gd name="connsiteX0" fmla="*/ 21431 w 219075"/>
                <a:gd name="connsiteY0" fmla="*/ 0 h 457200"/>
                <a:gd name="connsiteX1" fmla="*/ 7144 w 219075"/>
                <a:gd name="connsiteY1" fmla="*/ 64294 h 457200"/>
                <a:gd name="connsiteX2" fmla="*/ 0 w 219075"/>
                <a:gd name="connsiteY2" fmla="*/ 97631 h 457200"/>
                <a:gd name="connsiteX3" fmla="*/ 14288 w 219075"/>
                <a:gd name="connsiteY3" fmla="*/ 138113 h 457200"/>
                <a:gd name="connsiteX4" fmla="*/ 16669 w 219075"/>
                <a:gd name="connsiteY4" fmla="*/ 176213 h 457200"/>
                <a:gd name="connsiteX5" fmla="*/ 45244 w 219075"/>
                <a:gd name="connsiteY5" fmla="*/ 185738 h 457200"/>
                <a:gd name="connsiteX6" fmla="*/ 88106 w 219075"/>
                <a:gd name="connsiteY6" fmla="*/ 200025 h 457200"/>
                <a:gd name="connsiteX7" fmla="*/ 90488 w 219075"/>
                <a:gd name="connsiteY7" fmla="*/ 242888 h 457200"/>
                <a:gd name="connsiteX8" fmla="*/ 52388 w 219075"/>
                <a:gd name="connsiteY8" fmla="*/ 302419 h 457200"/>
                <a:gd name="connsiteX9" fmla="*/ 30956 w 219075"/>
                <a:gd name="connsiteY9" fmla="*/ 350044 h 457200"/>
                <a:gd name="connsiteX10" fmla="*/ 42863 w 219075"/>
                <a:gd name="connsiteY10" fmla="*/ 383381 h 457200"/>
                <a:gd name="connsiteX11" fmla="*/ 83344 w 219075"/>
                <a:gd name="connsiteY11" fmla="*/ 400050 h 457200"/>
                <a:gd name="connsiteX12" fmla="*/ 126206 w 219075"/>
                <a:gd name="connsiteY12" fmla="*/ 407194 h 457200"/>
                <a:gd name="connsiteX13" fmla="*/ 130969 w 219075"/>
                <a:gd name="connsiteY13" fmla="*/ 435769 h 457200"/>
                <a:gd name="connsiteX14" fmla="*/ 150019 w 219075"/>
                <a:gd name="connsiteY14" fmla="*/ 457200 h 457200"/>
                <a:gd name="connsiteX15" fmla="*/ 161925 w 219075"/>
                <a:gd name="connsiteY15" fmla="*/ 438150 h 457200"/>
                <a:gd name="connsiteX16" fmla="*/ 166688 w 219075"/>
                <a:gd name="connsiteY16" fmla="*/ 397669 h 457200"/>
                <a:gd name="connsiteX17" fmla="*/ 171450 w 219075"/>
                <a:gd name="connsiteY17" fmla="*/ 383381 h 457200"/>
                <a:gd name="connsiteX18" fmla="*/ 183356 w 219075"/>
                <a:gd name="connsiteY18" fmla="*/ 354806 h 457200"/>
                <a:gd name="connsiteX19" fmla="*/ 185738 w 219075"/>
                <a:gd name="connsiteY19" fmla="*/ 311944 h 457200"/>
                <a:gd name="connsiteX20" fmla="*/ 202406 w 219075"/>
                <a:gd name="connsiteY20" fmla="*/ 283369 h 457200"/>
                <a:gd name="connsiteX21" fmla="*/ 200025 w 219075"/>
                <a:gd name="connsiteY21" fmla="*/ 264319 h 457200"/>
                <a:gd name="connsiteX22" fmla="*/ 216694 w 219075"/>
                <a:gd name="connsiteY22" fmla="*/ 207169 h 457200"/>
                <a:gd name="connsiteX23" fmla="*/ 219075 w 219075"/>
                <a:gd name="connsiteY23" fmla="*/ 169069 h 457200"/>
                <a:gd name="connsiteX24" fmla="*/ 192881 w 219075"/>
                <a:gd name="connsiteY24" fmla="*/ 145256 h 457200"/>
                <a:gd name="connsiteX25" fmla="*/ 171450 w 219075"/>
                <a:gd name="connsiteY25" fmla="*/ 147638 h 457200"/>
                <a:gd name="connsiteX26" fmla="*/ 166688 w 219075"/>
                <a:gd name="connsiteY26" fmla="*/ 138113 h 457200"/>
                <a:gd name="connsiteX27" fmla="*/ 159544 w 219075"/>
                <a:gd name="connsiteY27" fmla="*/ 119063 h 457200"/>
                <a:gd name="connsiteX28" fmla="*/ 171450 w 219075"/>
                <a:gd name="connsiteY28" fmla="*/ 73819 h 457200"/>
                <a:gd name="connsiteX29" fmla="*/ 192881 w 219075"/>
                <a:gd name="connsiteY29" fmla="*/ 38100 h 457200"/>
                <a:gd name="connsiteX30" fmla="*/ 164306 w 219075"/>
                <a:gd name="connsiteY30" fmla="*/ 16669 h 457200"/>
                <a:gd name="connsiteX31" fmla="*/ 111919 w 219075"/>
                <a:gd name="connsiteY31" fmla="*/ 21431 h 457200"/>
                <a:gd name="connsiteX32" fmla="*/ 21431 w 219075"/>
                <a:gd name="connsiteY32" fmla="*/ 0 h 457200"/>
                <a:gd name="connsiteX0" fmla="*/ 11906 w 219075"/>
                <a:gd name="connsiteY0" fmla="*/ 0 h 457200"/>
                <a:gd name="connsiteX1" fmla="*/ 7144 w 219075"/>
                <a:gd name="connsiteY1" fmla="*/ 64294 h 457200"/>
                <a:gd name="connsiteX2" fmla="*/ 0 w 219075"/>
                <a:gd name="connsiteY2" fmla="*/ 97631 h 457200"/>
                <a:gd name="connsiteX3" fmla="*/ 14288 w 219075"/>
                <a:gd name="connsiteY3" fmla="*/ 138113 h 457200"/>
                <a:gd name="connsiteX4" fmla="*/ 16669 w 219075"/>
                <a:gd name="connsiteY4" fmla="*/ 176213 h 457200"/>
                <a:gd name="connsiteX5" fmla="*/ 45244 w 219075"/>
                <a:gd name="connsiteY5" fmla="*/ 185738 h 457200"/>
                <a:gd name="connsiteX6" fmla="*/ 88106 w 219075"/>
                <a:gd name="connsiteY6" fmla="*/ 200025 h 457200"/>
                <a:gd name="connsiteX7" fmla="*/ 90488 w 219075"/>
                <a:gd name="connsiteY7" fmla="*/ 242888 h 457200"/>
                <a:gd name="connsiteX8" fmla="*/ 52388 w 219075"/>
                <a:gd name="connsiteY8" fmla="*/ 302419 h 457200"/>
                <a:gd name="connsiteX9" fmla="*/ 30956 w 219075"/>
                <a:gd name="connsiteY9" fmla="*/ 350044 h 457200"/>
                <a:gd name="connsiteX10" fmla="*/ 42863 w 219075"/>
                <a:gd name="connsiteY10" fmla="*/ 383381 h 457200"/>
                <a:gd name="connsiteX11" fmla="*/ 83344 w 219075"/>
                <a:gd name="connsiteY11" fmla="*/ 400050 h 457200"/>
                <a:gd name="connsiteX12" fmla="*/ 126206 w 219075"/>
                <a:gd name="connsiteY12" fmla="*/ 407194 h 457200"/>
                <a:gd name="connsiteX13" fmla="*/ 130969 w 219075"/>
                <a:gd name="connsiteY13" fmla="*/ 435769 h 457200"/>
                <a:gd name="connsiteX14" fmla="*/ 150019 w 219075"/>
                <a:gd name="connsiteY14" fmla="*/ 457200 h 457200"/>
                <a:gd name="connsiteX15" fmla="*/ 161925 w 219075"/>
                <a:gd name="connsiteY15" fmla="*/ 438150 h 457200"/>
                <a:gd name="connsiteX16" fmla="*/ 166688 w 219075"/>
                <a:gd name="connsiteY16" fmla="*/ 397669 h 457200"/>
                <a:gd name="connsiteX17" fmla="*/ 171450 w 219075"/>
                <a:gd name="connsiteY17" fmla="*/ 383381 h 457200"/>
                <a:gd name="connsiteX18" fmla="*/ 183356 w 219075"/>
                <a:gd name="connsiteY18" fmla="*/ 354806 h 457200"/>
                <a:gd name="connsiteX19" fmla="*/ 185738 w 219075"/>
                <a:gd name="connsiteY19" fmla="*/ 311944 h 457200"/>
                <a:gd name="connsiteX20" fmla="*/ 202406 w 219075"/>
                <a:gd name="connsiteY20" fmla="*/ 283369 h 457200"/>
                <a:gd name="connsiteX21" fmla="*/ 200025 w 219075"/>
                <a:gd name="connsiteY21" fmla="*/ 264319 h 457200"/>
                <a:gd name="connsiteX22" fmla="*/ 216694 w 219075"/>
                <a:gd name="connsiteY22" fmla="*/ 207169 h 457200"/>
                <a:gd name="connsiteX23" fmla="*/ 219075 w 219075"/>
                <a:gd name="connsiteY23" fmla="*/ 169069 h 457200"/>
                <a:gd name="connsiteX24" fmla="*/ 192881 w 219075"/>
                <a:gd name="connsiteY24" fmla="*/ 145256 h 457200"/>
                <a:gd name="connsiteX25" fmla="*/ 171450 w 219075"/>
                <a:gd name="connsiteY25" fmla="*/ 147638 h 457200"/>
                <a:gd name="connsiteX26" fmla="*/ 166688 w 219075"/>
                <a:gd name="connsiteY26" fmla="*/ 138113 h 457200"/>
                <a:gd name="connsiteX27" fmla="*/ 159544 w 219075"/>
                <a:gd name="connsiteY27" fmla="*/ 119063 h 457200"/>
                <a:gd name="connsiteX28" fmla="*/ 171450 w 219075"/>
                <a:gd name="connsiteY28" fmla="*/ 73819 h 457200"/>
                <a:gd name="connsiteX29" fmla="*/ 192881 w 219075"/>
                <a:gd name="connsiteY29" fmla="*/ 38100 h 457200"/>
                <a:gd name="connsiteX30" fmla="*/ 164306 w 219075"/>
                <a:gd name="connsiteY30" fmla="*/ 16669 h 457200"/>
                <a:gd name="connsiteX31" fmla="*/ 111919 w 219075"/>
                <a:gd name="connsiteY31" fmla="*/ 21431 h 457200"/>
                <a:gd name="connsiteX32" fmla="*/ 11906 w 219075"/>
                <a:gd name="connsiteY3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9075" h="457200">
                  <a:moveTo>
                    <a:pt x="11906" y="0"/>
                  </a:moveTo>
                  <a:lnTo>
                    <a:pt x="7144" y="64294"/>
                  </a:lnTo>
                  <a:lnTo>
                    <a:pt x="0" y="97631"/>
                  </a:lnTo>
                  <a:lnTo>
                    <a:pt x="14288" y="138113"/>
                  </a:lnTo>
                  <a:lnTo>
                    <a:pt x="16669" y="176213"/>
                  </a:lnTo>
                  <a:lnTo>
                    <a:pt x="45244" y="185738"/>
                  </a:lnTo>
                  <a:lnTo>
                    <a:pt x="88106" y="200025"/>
                  </a:lnTo>
                  <a:lnTo>
                    <a:pt x="90488" y="242888"/>
                  </a:lnTo>
                  <a:lnTo>
                    <a:pt x="52388" y="302419"/>
                  </a:lnTo>
                  <a:lnTo>
                    <a:pt x="30956" y="350044"/>
                  </a:lnTo>
                  <a:lnTo>
                    <a:pt x="42863" y="383381"/>
                  </a:lnTo>
                  <a:lnTo>
                    <a:pt x="83344" y="400050"/>
                  </a:lnTo>
                  <a:lnTo>
                    <a:pt x="126206" y="407194"/>
                  </a:lnTo>
                  <a:lnTo>
                    <a:pt x="130969" y="435769"/>
                  </a:lnTo>
                  <a:lnTo>
                    <a:pt x="150019" y="457200"/>
                  </a:lnTo>
                  <a:lnTo>
                    <a:pt x="161925" y="438150"/>
                  </a:lnTo>
                  <a:lnTo>
                    <a:pt x="166688" y="397669"/>
                  </a:lnTo>
                  <a:lnTo>
                    <a:pt x="171450" y="383381"/>
                  </a:lnTo>
                  <a:lnTo>
                    <a:pt x="183356" y="354806"/>
                  </a:lnTo>
                  <a:lnTo>
                    <a:pt x="185738" y="311944"/>
                  </a:lnTo>
                  <a:lnTo>
                    <a:pt x="202406" y="283369"/>
                  </a:lnTo>
                  <a:lnTo>
                    <a:pt x="200025" y="264319"/>
                  </a:lnTo>
                  <a:lnTo>
                    <a:pt x="216694" y="207169"/>
                  </a:lnTo>
                  <a:lnTo>
                    <a:pt x="219075" y="169069"/>
                  </a:lnTo>
                  <a:lnTo>
                    <a:pt x="192881" y="145256"/>
                  </a:lnTo>
                  <a:lnTo>
                    <a:pt x="171450" y="147638"/>
                  </a:lnTo>
                  <a:lnTo>
                    <a:pt x="166688" y="138113"/>
                  </a:lnTo>
                  <a:lnTo>
                    <a:pt x="159544" y="119063"/>
                  </a:lnTo>
                  <a:lnTo>
                    <a:pt x="171450" y="73819"/>
                  </a:lnTo>
                  <a:lnTo>
                    <a:pt x="192881" y="38100"/>
                  </a:lnTo>
                  <a:lnTo>
                    <a:pt x="164306" y="16669"/>
                  </a:lnTo>
                  <a:lnTo>
                    <a:pt x="111919" y="21431"/>
                  </a:lnTo>
                  <a:lnTo>
                    <a:pt x="11906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7569480" y="2763957"/>
              <a:ext cx="140030" cy="228023"/>
            </a:xfrm>
            <a:custGeom>
              <a:avLst/>
              <a:gdLst>
                <a:gd name="connsiteX0" fmla="*/ 0 w 154781"/>
                <a:gd name="connsiteY0" fmla="*/ 0 h 235744"/>
                <a:gd name="connsiteX1" fmla="*/ 30956 w 154781"/>
                <a:gd name="connsiteY1" fmla="*/ 66675 h 235744"/>
                <a:gd name="connsiteX2" fmla="*/ 28575 w 154781"/>
                <a:gd name="connsiteY2" fmla="*/ 85725 h 235744"/>
                <a:gd name="connsiteX3" fmla="*/ 52387 w 154781"/>
                <a:gd name="connsiteY3" fmla="*/ 126206 h 235744"/>
                <a:gd name="connsiteX4" fmla="*/ 47625 w 154781"/>
                <a:gd name="connsiteY4" fmla="*/ 142875 h 235744"/>
                <a:gd name="connsiteX5" fmla="*/ 66675 w 154781"/>
                <a:gd name="connsiteY5" fmla="*/ 183356 h 235744"/>
                <a:gd name="connsiteX6" fmla="*/ 69056 w 154781"/>
                <a:gd name="connsiteY6" fmla="*/ 207169 h 235744"/>
                <a:gd name="connsiteX7" fmla="*/ 78581 w 154781"/>
                <a:gd name="connsiteY7" fmla="*/ 235744 h 235744"/>
                <a:gd name="connsiteX8" fmla="*/ 92869 w 154781"/>
                <a:gd name="connsiteY8" fmla="*/ 221456 h 235744"/>
                <a:gd name="connsiteX9" fmla="*/ 114300 w 154781"/>
                <a:gd name="connsiteY9" fmla="*/ 214312 h 235744"/>
                <a:gd name="connsiteX10" fmla="*/ 114300 w 154781"/>
                <a:gd name="connsiteY10" fmla="*/ 214312 h 235744"/>
                <a:gd name="connsiteX11" fmla="*/ 152400 w 154781"/>
                <a:gd name="connsiteY11" fmla="*/ 195262 h 235744"/>
                <a:gd name="connsiteX12" fmla="*/ 154781 w 154781"/>
                <a:gd name="connsiteY12" fmla="*/ 159544 h 235744"/>
                <a:gd name="connsiteX13" fmla="*/ 147637 w 154781"/>
                <a:gd name="connsiteY13" fmla="*/ 135731 h 235744"/>
                <a:gd name="connsiteX14" fmla="*/ 128587 w 154781"/>
                <a:gd name="connsiteY14" fmla="*/ 119062 h 235744"/>
                <a:gd name="connsiteX15" fmla="*/ 121444 w 154781"/>
                <a:gd name="connsiteY15" fmla="*/ 126206 h 235744"/>
                <a:gd name="connsiteX16" fmla="*/ 102394 w 154781"/>
                <a:gd name="connsiteY16" fmla="*/ 116681 h 235744"/>
                <a:gd name="connsiteX17" fmla="*/ 83344 w 154781"/>
                <a:gd name="connsiteY17" fmla="*/ 95250 h 235744"/>
                <a:gd name="connsiteX18" fmla="*/ 71437 w 154781"/>
                <a:gd name="connsiteY18" fmla="*/ 76200 h 235744"/>
                <a:gd name="connsiteX19" fmla="*/ 45244 w 154781"/>
                <a:gd name="connsiteY19" fmla="*/ 33337 h 235744"/>
                <a:gd name="connsiteX20" fmla="*/ 0 w 154781"/>
                <a:gd name="connsiteY20" fmla="*/ 0 h 235744"/>
                <a:gd name="connsiteX0" fmla="*/ 0 w 154781"/>
                <a:gd name="connsiteY0" fmla="*/ 14288 h 250032"/>
                <a:gd name="connsiteX1" fmla="*/ 30956 w 154781"/>
                <a:gd name="connsiteY1" fmla="*/ 80963 h 250032"/>
                <a:gd name="connsiteX2" fmla="*/ 28575 w 154781"/>
                <a:gd name="connsiteY2" fmla="*/ 100013 h 250032"/>
                <a:gd name="connsiteX3" fmla="*/ 52387 w 154781"/>
                <a:gd name="connsiteY3" fmla="*/ 140494 h 250032"/>
                <a:gd name="connsiteX4" fmla="*/ 47625 w 154781"/>
                <a:gd name="connsiteY4" fmla="*/ 157163 h 250032"/>
                <a:gd name="connsiteX5" fmla="*/ 66675 w 154781"/>
                <a:gd name="connsiteY5" fmla="*/ 197644 h 250032"/>
                <a:gd name="connsiteX6" fmla="*/ 69056 w 154781"/>
                <a:gd name="connsiteY6" fmla="*/ 221457 h 250032"/>
                <a:gd name="connsiteX7" fmla="*/ 78581 w 154781"/>
                <a:gd name="connsiteY7" fmla="*/ 250032 h 250032"/>
                <a:gd name="connsiteX8" fmla="*/ 92869 w 154781"/>
                <a:gd name="connsiteY8" fmla="*/ 235744 h 250032"/>
                <a:gd name="connsiteX9" fmla="*/ 114300 w 154781"/>
                <a:gd name="connsiteY9" fmla="*/ 228600 h 250032"/>
                <a:gd name="connsiteX10" fmla="*/ 114300 w 154781"/>
                <a:gd name="connsiteY10" fmla="*/ 228600 h 250032"/>
                <a:gd name="connsiteX11" fmla="*/ 152400 w 154781"/>
                <a:gd name="connsiteY11" fmla="*/ 209550 h 250032"/>
                <a:gd name="connsiteX12" fmla="*/ 154781 w 154781"/>
                <a:gd name="connsiteY12" fmla="*/ 173832 h 250032"/>
                <a:gd name="connsiteX13" fmla="*/ 147637 w 154781"/>
                <a:gd name="connsiteY13" fmla="*/ 150019 h 250032"/>
                <a:gd name="connsiteX14" fmla="*/ 128587 w 154781"/>
                <a:gd name="connsiteY14" fmla="*/ 133350 h 250032"/>
                <a:gd name="connsiteX15" fmla="*/ 121444 w 154781"/>
                <a:gd name="connsiteY15" fmla="*/ 140494 h 250032"/>
                <a:gd name="connsiteX16" fmla="*/ 102394 w 154781"/>
                <a:gd name="connsiteY16" fmla="*/ 130969 h 250032"/>
                <a:gd name="connsiteX17" fmla="*/ 83344 w 154781"/>
                <a:gd name="connsiteY17" fmla="*/ 109538 h 250032"/>
                <a:gd name="connsiteX18" fmla="*/ 71437 w 154781"/>
                <a:gd name="connsiteY18" fmla="*/ 90488 h 250032"/>
                <a:gd name="connsiteX19" fmla="*/ 30957 w 154781"/>
                <a:gd name="connsiteY19" fmla="*/ 0 h 250032"/>
                <a:gd name="connsiteX20" fmla="*/ 0 w 154781"/>
                <a:gd name="connsiteY20" fmla="*/ 14288 h 250032"/>
                <a:gd name="connsiteX0" fmla="*/ 0 w 154793"/>
                <a:gd name="connsiteY0" fmla="*/ 14288 h 250032"/>
                <a:gd name="connsiteX1" fmla="*/ 30956 w 154793"/>
                <a:gd name="connsiteY1" fmla="*/ 80963 h 250032"/>
                <a:gd name="connsiteX2" fmla="*/ 28575 w 154793"/>
                <a:gd name="connsiteY2" fmla="*/ 100013 h 250032"/>
                <a:gd name="connsiteX3" fmla="*/ 52387 w 154793"/>
                <a:gd name="connsiteY3" fmla="*/ 140494 h 250032"/>
                <a:gd name="connsiteX4" fmla="*/ 47625 w 154793"/>
                <a:gd name="connsiteY4" fmla="*/ 157163 h 250032"/>
                <a:gd name="connsiteX5" fmla="*/ 66675 w 154793"/>
                <a:gd name="connsiteY5" fmla="*/ 197644 h 250032"/>
                <a:gd name="connsiteX6" fmla="*/ 69056 w 154793"/>
                <a:gd name="connsiteY6" fmla="*/ 221457 h 250032"/>
                <a:gd name="connsiteX7" fmla="*/ 78581 w 154793"/>
                <a:gd name="connsiteY7" fmla="*/ 250032 h 250032"/>
                <a:gd name="connsiteX8" fmla="*/ 92869 w 154793"/>
                <a:gd name="connsiteY8" fmla="*/ 235744 h 250032"/>
                <a:gd name="connsiteX9" fmla="*/ 114300 w 154793"/>
                <a:gd name="connsiteY9" fmla="*/ 228600 h 250032"/>
                <a:gd name="connsiteX10" fmla="*/ 114300 w 154793"/>
                <a:gd name="connsiteY10" fmla="*/ 228600 h 250032"/>
                <a:gd name="connsiteX11" fmla="*/ 154793 w 154793"/>
                <a:gd name="connsiteY11" fmla="*/ 230914 h 250032"/>
                <a:gd name="connsiteX12" fmla="*/ 154781 w 154793"/>
                <a:gd name="connsiteY12" fmla="*/ 173832 h 250032"/>
                <a:gd name="connsiteX13" fmla="*/ 147637 w 154793"/>
                <a:gd name="connsiteY13" fmla="*/ 150019 h 250032"/>
                <a:gd name="connsiteX14" fmla="*/ 128587 w 154793"/>
                <a:gd name="connsiteY14" fmla="*/ 133350 h 250032"/>
                <a:gd name="connsiteX15" fmla="*/ 121444 w 154793"/>
                <a:gd name="connsiteY15" fmla="*/ 140494 h 250032"/>
                <a:gd name="connsiteX16" fmla="*/ 102394 w 154793"/>
                <a:gd name="connsiteY16" fmla="*/ 130969 h 250032"/>
                <a:gd name="connsiteX17" fmla="*/ 83344 w 154793"/>
                <a:gd name="connsiteY17" fmla="*/ 109538 h 250032"/>
                <a:gd name="connsiteX18" fmla="*/ 71437 w 154793"/>
                <a:gd name="connsiteY18" fmla="*/ 90488 h 250032"/>
                <a:gd name="connsiteX19" fmla="*/ 30957 w 154793"/>
                <a:gd name="connsiteY19" fmla="*/ 0 h 250032"/>
                <a:gd name="connsiteX20" fmla="*/ 0 w 154793"/>
                <a:gd name="connsiteY20" fmla="*/ 14288 h 250032"/>
                <a:gd name="connsiteX0" fmla="*/ 0 w 154793"/>
                <a:gd name="connsiteY0" fmla="*/ 14288 h 250032"/>
                <a:gd name="connsiteX1" fmla="*/ 30956 w 154793"/>
                <a:gd name="connsiteY1" fmla="*/ 80963 h 250032"/>
                <a:gd name="connsiteX2" fmla="*/ 28575 w 154793"/>
                <a:gd name="connsiteY2" fmla="*/ 100013 h 250032"/>
                <a:gd name="connsiteX3" fmla="*/ 52387 w 154793"/>
                <a:gd name="connsiteY3" fmla="*/ 140494 h 250032"/>
                <a:gd name="connsiteX4" fmla="*/ 47625 w 154793"/>
                <a:gd name="connsiteY4" fmla="*/ 157163 h 250032"/>
                <a:gd name="connsiteX5" fmla="*/ 66675 w 154793"/>
                <a:gd name="connsiteY5" fmla="*/ 197644 h 250032"/>
                <a:gd name="connsiteX6" fmla="*/ 69056 w 154793"/>
                <a:gd name="connsiteY6" fmla="*/ 221457 h 250032"/>
                <a:gd name="connsiteX7" fmla="*/ 78581 w 154793"/>
                <a:gd name="connsiteY7" fmla="*/ 250032 h 250032"/>
                <a:gd name="connsiteX8" fmla="*/ 92869 w 154793"/>
                <a:gd name="connsiteY8" fmla="*/ 235744 h 250032"/>
                <a:gd name="connsiteX9" fmla="*/ 114300 w 154793"/>
                <a:gd name="connsiteY9" fmla="*/ 228600 h 250032"/>
                <a:gd name="connsiteX10" fmla="*/ 116694 w 154793"/>
                <a:gd name="connsiteY10" fmla="*/ 242843 h 250032"/>
                <a:gd name="connsiteX11" fmla="*/ 154793 w 154793"/>
                <a:gd name="connsiteY11" fmla="*/ 230914 h 250032"/>
                <a:gd name="connsiteX12" fmla="*/ 154781 w 154793"/>
                <a:gd name="connsiteY12" fmla="*/ 173832 h 250032"/>
                <a:gd name="connsiteX13" fmla="*/ 147637 w 154793"/>
                <a:gd name="connsiteY13" fmla="*/ 150019 h 250032"/>
                <a:gd name="connsiteX14" fmla="*/ 128587 w 154793"/>
                <a:gd name="connsiteY14" fmla="*/ 133350 h 250032"/>
                <a:gd name="connsiteX15" fmla="*/ 121444 w 154793"/>
                <a:gd name="connsiteY15" fmla="*/ 140494 h 250032"/>
                <a:gd name="connsiteX16" fmla="*/ 102394 w 154793"/>
                <a:gd name="connsiteY16" fmla="*/ 130969 h 250032"/>
                <a:gd name="connsiteX17" fmla="*/ 83344 w 154793"/>
                <a:gd name="connsiteY17" fmla="*/ 109538 h 250032"/>
                <a:gd name="connsiteX18" fmla="*/ 71437 w 154793"/>
                <a:gd name="connsiteY18" fmla="*/ 90488 h 250032"/>
                <a:gd name="connsiteX19" fmla="*/ 30957 w 154793"/>
                <a:gd name="connsiteY19" fmla="*/ 0 h 250032"/>
                <a:gd name="connsiteX20" fmla="*/ 0 w 154793"/>
                <a:gd name="connsiteY20" fmla="*/ 14288 h 25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4793" h="250032">
                  <a:moveTo>
                    <a:pt x="0" y="14288"/>
                  </a:moveTo>
                  <a:lnTo>
                    <a:pt x="30956" y="80963"/>
                  </a:lnTo>
                  <a:lnTo>
                    <a:pt x="28575" y="100013"/>
                  </a:lnTo>
                  <a:lnTo>
                    <a:pt x="52387" y="140494"/>
                  </a:lnTo>
                  <a:lnTo>
                    <a:pt x="47625" y="157163"/>
                  </a:lnTo>
                  <a:lnTo>
                    <a:pt x="66675" y="197644"/>
                  </a:lnTo>
                  <a:lnTo>
                    <a:pt x="69056" y="221457"/>
                  </a:lnTo>
                  <a:lnTo>
                    <a:pt x="78581" y="250032"/>
                  </a:lnTo>
                  <a:lnTo>
                    <a:pt x="92869" y="235744"/>
                  </a:lnTo>
                  <a:lnTo>
                    <a:pt x="114300" y="228600"/>
                  </a:lnTo>
                  <a:lnTo>
                    <a:pt x="116694" y="242843"/>
                  </a:lnTo>
                  <a:lnTo>
                    <a:pt x="154793" y="230914"/>
                  </a:lnTo>
                  <a:cubicBezTo>
                    <a:pt x="154789" y="211887"/>
                    <a:pt x="154785" y="192859"/>
                    <a:pt x="154781" y="173832"/>
                  </a:cubicBezTo>
                  <a:lnTo>
                    <a:pt x="147637" y="150019"/>
                  </a:lnTo>
                  <a:lnTo>
                    <a:pt x="128587" y="133350"/>
                  </a:lnTo>
                  <a:lnTo>
                    <a:pt x="121444" y="140494"/>
                  </a:lnTo>
                  <a:lnTo>
                    <a:pt x="102394" y="130969"/>
                  </a:lnTo>
                  <a:lnTo>
                    <a:pt x="83344" y="109538"/>
                  </a:lnTo>
                  <a:lnTo>
                    <a:pt x="71437" y="90488"/>
                  </a:lnTo>
                  <a:lnTo>
                    <a:pt x="30957" y="0"/>
                  </a:lnTo>
                  <a:lnTo>
                    <a:pt x="0" y="14288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6730742" y="2804367"/>
              <a:ext cx="604873" cy="660978"/>
            </a:xfrm>
            <a:custGeom>
              <a:avLst/>
              <a:gdLst>
                <a:gd name="connsiteX0" fmla="*/ 190500 w 664369"/>
                <a:gd name="connsiteY0" fmla="*/ 0 h 704850"/>
                <a:gd name="connsiteX1" fmla="*/ 195263 w 664369"/>
                <a:gd name="connsiteY1" fmla="*/ 73819 h 704850"/>
                <a:gd name="connsiteX2" fmla="*/ 195263 w 664369"/>
                <a:gd name="connsiteY2" fmla="*/ 178594 h 704850"/>
                <a:gd name="connsiteX3" fmla="*/ 147638 w 664369"/>
                <a:gd name="connsiteY3" fmla="*/ 264319 h 704850"/>
                <a:gd name="connsiteX4" fmla="*/ 111919 w 664369"/>
                <a:gd name="connsiteY4" fmla="*/ 285750 h 704850"/>
                <a:gd name="connsiteX5" fmla="*/ 92869 w 664369"/>
                <a:gd name="connsiteY5" fmla="*/ 297657 h 704850"/>
                <a:gd name="connsiteX6" fmla="*/ 90488 w 664369"/>
                <a:gd name="connsiteY6" fmla="*/ 326232 h 704850"/>
                <a:gd name="connsiteX7" fmla="*/ 102394 w 664369"/>
                <a:gd name="connsiteY7" fmla="*/ 330994 h 704850"/>
                <a:gd name="connsiteX8" fmla="*/ 100013 w 664369"/>
                <a:gd name="connsiteY8" fmla="*/ 354807 h 704850"/>
                <a:gd name="connsiteX9" fmla="*/ 104775 w 664369"/>
                <a:gd name="connsiteY9" fmla="*/ 369094 h 704850"/>
                <a:gd name="connsiteX10" fmla="*/ 83344 w 664369"/>
                <a:gd name="connsiteY10" fmla="*/ 388144 h 704850"/>
                <a:gd name="connsiteX11" fmla="*/ 80963 w 664369"/>
                <a:gd name="connsiteY11" fmla="*/ 392907 h 704850"/>
                <a:gd name="connsiteX12" fmla="*/ 69056 w 664369"/>
                <a:gd name="connsiteY12" fmla="*/ 369094 h 704850"/>
                <a:gd name="connsiteX13" fmla="*/ 45244 w 664369"/>
                <a:gd name="connsiteY13" fmla="*/ 381000 h 704850"/>
                <a:gd name="connsiteX14" fmla="*/ 45244 w 664369"/>
                <a:gd name="connsiteY14" fmla="*/ 421482 h 704850"/>
                <a:gd name="connsiteX15" fmla="*/ 52388 w 664369"/>
                <a:gd name="connsiteY15" fmla="*/ 438150 h 704850"/>
                <a:gd name="connsiteX16" fmla="*/ 0 w 664369"/>
                <a:gd name="connsiteY16" fmla="*/ 502444 h 704850"/>
                <a:gd name="connsiteX17" fmla="*/ 33338 w 664369"/>
                <a:gd name="connsiteY17" fmla="*/ 607219 h 704850"/>
                <a:gd name="connsiteX18" fmla="*/ 88106 w 664369"/>
                <a:gd name="connsiteY18" fmla="*/ 642938 h 704850"/>
                <a:gd name="connsiteX19" fmla="*/ 104775 w 664369"/>
                <a:gd name="connsiteY19" fmla="*/ 638175 h 704850"/>
                <a:gd name="connsiteX20" fmla="*/ 152400 w 664369"/>
                <a:gd name="connsiteY20" fmla="*/ 685800 h 704850"/>
                <a:gd name="connsiteX21" fmla="*/ 169069 w 664369"/>
                <a:gd name="connsiteY21" fmla="*/ 685800 h 704850"/>
                <a:gd name="connsiteX22" fmla="*/ 214313 w 664369"/>
                <a:gd name="connsiteY22" fmla="*/ 704850 h 704850"/>
                <a:gd name="connsiteX23" fmla="*/ 230981 w 664369"/>
                <a:gd name="connsiteY23" fmla="*/ 666750 h 704850"/>
                <a:gd name="connsiteX24" fmla="*/ 264319 w 664369"/>
                <a:gd name="connsiteY24" fmla="*/ 647700 h 704850"/>
                <a:gd name="connsiteX25" fmla="*/ 285750 w 664369"/>
                <a:gd name="connsiteY25" fmla="*/ 645319 h 704850"/>
                <a:gd name="connsiteX26" fmla="*/ 352425 w 664369"/>
                <a:gd name="connsiteY26" fmla="*/ 604838 h 704850"/>
                <a:gd name="connsiteX27" fmla="*/ 369094 w 664369"/>
                <a:gd name="connsiteY27" fmla="*/ 597694 h 704850"/>
                <a:gd name="connsiteX28" fmla="*/ 366713 w 664369"/>
                <a:gd name="connsiteY28" fmla="*/ 559594 h 704850"/>
                <a:gd name="connsiteX29" fmla="*/ 369094 w 664369"/>
                <a:gd name="connsiteY29" fmla="*/ 528638 h 704850"/>
                <a:gd name="connsiteX30" fmla="*/ 373856 w 664369"/>
                <a:gd name="connsiteY30" fmla="*/ 497682 h 704850"/>
                <a:gd name="connsiteX31" fmla="*/ 381000 w 664369"/>
                <a:gd name="connsiteY31" fmla="*/ 473869 h 704850"/>
                <a:gd name="connsiteX32" fmla="*/ 407194 w 664369"/>
                <a:gd name="connsiteY32" fmla="*/ 435769 h 704850"/>
                <a:gd name="connsiteX33" fmla="*/ 428625 w 664369"/>
                <a:gd name="connsiteY33" fmla="*/ 385763 h 704850"/>
                <a:gd name="connsiteX34" fmla="*/ 428625 w 664369"/>
                <a:gd name="connsiteY34" fmla="*/ 385763 h 704850"/>
                <a:gd name="connsiteX35" fmla="*/ 476250 w 664369"/>
                <a:gd name="connsiteY35" fmla="*/ 354807 h 704850"/>
                <a:gd name="connsiteX36" fmla="*/ 502444 w 664369"/>
                <a:gd name="connsiteY36" fmla="*/ 330994 h 704850"/>
                <a:gd name="connsiteX37" fmla="*/ 507206 w 664369"/>
                <a:gd name="connsiteY37" fmla="*/ 292894 h 704850"/>
                <a:gd name="connsiteX38" fmla="*/ 573881 w 664369"/>
                <a:gd name="connsiteY38" fmla="*/ 188119 h 704850"/>
                <a:gd name="connsiteX39" fmla="*/ 571500 w 664369"/>
                <a:gd name="connsiteY39" fmla="*/ 169069 h 704850"/>
                <a:gd name="connsiteX40" fmla="*/ 573881 w 664369"/>
                <a:gd name="connsiteY40" fmla="*/ 159544 h 704850"/>
                <a:gd name="connsiteX41" fmla="*/ 614363 w 664369"/>
                <a:gd name="connsiteY41" fmla="*/ 150019 h 704850"/>
                <a:gd name="connsiteX42" fmla="*/ 628650 w 664369"/>
                <a:gd name="connsiteY42" fmla="*/ 159544 h 704850"/>
                <a:gd name="connsiteX43" fmla="*/ 647700 w 664369"/>
                <a:gd name="connsiteY43" fmla="*/ 161925 h 704850"/>
                <a:gd name="connsiteX44" fmla="*/ 659606 w 664369"/>
                <a:gd name="connsiteY44" fmla="*/ 133350 h 704850"/>
                <a:gd name="connsiteX45" fmla="*/ 664369 w 664369"/>
                <a:gd name="connsiteY45" fmla="*/ 119063 h 704850"/>
                <a:gd name="connsiteX46" fmla="*/ 645319 w 664369"/>
                <a:gd name="connsiteY46" fmla="*/ 104775 h 704850"/>
                <a:gd name="connsiteX47" fmla="*/ 642938 w 664369"/>
                <a:gd name="connsiteY47" fmla="*/ 92869 h 704850"/>
                <a:gd name="connsiteX48" fmla="*/ 621506 w 664369"/>
                <a:gd name="connsiteY48" fmla="*/ 83344 h 704850"/>
                <a:gd name="connsiteX49" fmla="*/ 590550 w 664369"/>
                <a:gd name="connsiteY49" fmla="*/ 88107 h 704850"/>
                <a:gd name="connsiteX50" fmla="*/ 573881 w 664369"/>
                <a:gd name="connsiteY50" fmla="*/ 104775 h 704850"/>
                <a:gd name="connsiteX51" fmla="*/ 564356 w 664369"/>
                <a:gd name="connsiteY51" fmla="*/ 116682 h 704850"/>
                <a:gd name="connsiteX52" fmla="*/ 547688 w 664369"/>
                <a:gd name="connsiteY52" fmla="*/ 126207 h 704850"/>
                <a:gd name="connsiteX53" fmla="*/ 528638 w 664369"/>
                <a:gd name="connsiteY53" fmla="*/ 133350 h 704850"/>
                <a:gd name="connsiteX54" fmla="*/ 516731 w 664369"/>
                <a:gd name="connsiteY54" fmla="*/ 128588 h 704850"/>
                <a:gd name="connsiteX55" fmla="*/ 502444 w 664369"/>
                <a:gd name="connsiteY55" fmla="*/ 128588 h 704850"/>
                <a:gd name="connsiteX56" fmla="*/ 495300 w 664369"/>
                <a:gd name="connsiteY56" fmla="*/ 121444 h 704850"/>
                <a:gd name="connsiteX57" fmla="*/ 478631 w 664369"/>
                <a:gd name="connsiteY57" fmla="*/ 164307 h 704850"/>
                <a:gd name="connsiteX58" fmla="*/ 469106 w 664369"/>
                <a:gd name="connsiteY58" fmla="*/ 173832 h 704850"/>
                <a:gd name="connsiteX59" fmla="*/ 459581 w 664369"/>
                <a:gd name="connsiteY59" fmla="*/ 173832 h 704850"/>
                <a:gd name="connsiteX60" fmla="*/ 459581 w 664369"/>
                <a:gd name="connsiteY60" fmla="*/ 173832 h 704850"/>
                <a:gd name="connsiteX61" fmla="*/ 445294 w 664369"/>
                <a:gd name="connsiteY61" fmla="*/ 188119 h 704850"/>
                <a:gd name="connsiteX62" fmla="*/ 431006 w 664369"/>
                <a:gd name="connsiteY62" fmla="*/ 200025 h 704850"/>
                <a:gd name="connsiteX63" fmla="*/ 421481 w 664369"/>
                <a:gd name="connsiteY63" fmla="*/ 207169 h 704850"/>
                <a:gd name="connsiteX64" fmla="*/ 411956 w 664369"/>
                <a:gd name="connsiteY64" fmla="*/ 185738 h 704850"/>
                <a:gd name="connsiteX65" fmla="*/ 397669 w 664369"/>
                <a:gd name="connsiteY65" fmla="*/ 164307 h 704850"/>
                <a:gd name="connsiteX66" fmla="*/ 385763 w 664369"/>
                <a:gd name="connsiteY66" fmla="*/ 145257 h 704850"/>
                <a:gd name="connsiteX67" fmla="*/ 247650 w 664369"/>
                <a:gd name="connsiteY67" fmla="*/ 180975 h 704850"/>
                <a:gd name="connsiteX68" fmla="*/ 190500 w 664369"/>
                <a:gd name="connsiteY68" fmla="*/ 0 h 704850"/>
                <a:gd name="connsiteX0" fmla="*/ 190500 w 664369"/>
                <a:gd name="connsiteY0" fmla="*/ 0 h 704850"/>
                <a:gd name="connsiteX1" fmla="*/ 195263 w 664369"/>
                <a:gd name="connsiteY1" fmla="*/ 73819 h 704850"/>
                <a:gd name="connsiteX2" fmla="*/ 195263 w 664369"/>
                <a:gd name="connsiteY2" fmla="*/ 178594 h 704850"/>
                <a:gd name="connsiteX3" fmla="*/ 147638 w 664369"/>
                <a:gd name="connsiteY3" fmla="*/ 264319 h 704850"/>
                <a:gd name="connsiteX4" fmla="*/ 111919 w 664369"/>
                <a:gd name="connsiteY4" fmla="*/ 285750 h 704850"/>
                <a:gd name="connsiteX5" fmla="*/ 92869 w 664369"/>
                <a:gd name="connsiteY5" fmla="*/ 297657 h 704850"/>
                <a:gd name="connsiteX6" fmla="*/ 90488 w 664369"/>
                <a:gd name="connsiteY6" fmla="*/ 326232 h 704850"/>
                <a:gd name="connsiteX7" fmla="*/ 102394 w 664369"/>
                <a:gd name="connsiteY7" fmla="*/ 330994 h 704850"/>
                <a:gd name="connsiteX8" fmla="*/ 100013 w 664369"/>
                <a:gd name="connsiteY8" fmla="*/ 354807 h 704850"/>
                <a:gd name="connsiteX9" fmla="*/ 104775 w 664369"/>
                <a:gd name="connsiteY9" fmla="*/ 369094 h 704850"/>
                <a:gd name="connsiteX10" fmla="*/ 83344 w 664369"/>
                <a:gd name="connsiteY10" fmla="*/ 388144 h 704850"/>
                <a:gd name="connsiteX11" fmla="*/ 80963 w 664369"/>
                <a:gd name="connsiteY11" fmla="*/ 392907 h 704850"/>
                <a:gd name="connsiteX12" fmla="*/ 69056 w 664369"/>
                <a:gd name="connsiteY12" fmla="*/ 369094 h 704850"/>
                <a:gd name="connsiteX13" fmla="*/ 45244 w 664369"/>
                <a:gd name="connsiteY13" fmla="*/ 381000 h 704850"/>
                <a:gd name="connsiteX14" fmla="*/ 45244 w 664369"/>
                <a:gd name="connsiteY14" fmla="*/ 421482 h 704850"/>
                <a:gd name="connsiteX15" fmla="*/ 52388 w 664369"/>
                <a:gd name="connsiteY15" fmla="*/ 438150 h 704850"/>
                <a:gd name="connsiteX16" fmla="*/ 0 w 664369"/>
                <a:gd name="connsiteY16" fmla="*/ 502444 h 704850"/>
                <a:gd name="connsiteX17" fmla="*/ 33338 w 664369"/>
                <a:gd name="connsiteY17" fmla="*/ 607219 h 704850"/>
                <a:gd name="connsiteX18" fmla="*/ 88106 w 664369"/>
                <a:gd name="connsiteY18" fmla="*/ 642938 h 704850"/>
                <a:gd name="connsiteX19" fmla="*/ 104775 w 664369"/>
                <a:gd name="connsiteY19" fmla="*/ 638175 h 704850"/>
                <a:gd name="connsiteX20" fmla="*/ 152400 w 664369"/>
                <a:gd name="connsiteY20" fmla="*/ 685800 h 704850"/>
                <a:gd name="connsiteX21" fmla="*/ 169069 w 664369"/>
                <a:gd name="connsiteY21" fmla="*/ 685800 h 704850"/>
                <a:gd name="connsiteX22" fmla="*/ 214313 w 664369"/>
                <a:gd name="connsiteY22" fmla="*/ 704850 h 704850"/>
                <a:gd name="connsiteX23" fmla="*/ 230981 w 664369"/>
                <a:gd name="connsiteY23" fmla="*/ 666750 h 704850"/>
                <a:gd name="connsiteX24" fmla="*/ 264319 w 664369"/>
                <a:gd name="connsiteY24" fmla="*/ 647700 h 704850"/>
                <a:gd name="connsiteX25" fmla="*/ 285750 w 664369"/>
                <a:gd name="connsiteY25" fmla="*/ 645319 h 704850"/>
                <a:gd name="connsiteX26" fmla="*/ 352425 w 664369"/>
                <a:gd name="connsiteY26" fmla="*/ 604838 h 704850"/>
                <a:gd name="connsiteX27" fmla="*/ 369094 w 664369"/>
                <a:gd name="connsiteY27" fmla="*/ 597694 h 704850"/>
                <a:gd name="connsiteX28" fmla="*/ 366713 w 664369"/>
                <a:gd name="connsiteY28" fmla="*/ 559594 h 704850"/>
                <a:gd name="connsiteX29" fmla="*/ 369094 w 664369"/>
                <a:gd name="connsiteY29" fmla="*/ 528638 h 704850"/>
                <a:gd name="connsiteX30" fmla="*/ 373856 w 664369"/>
                <a:gd name="connsiteY30" fmla="*/ 497682 h 704850"/>
                <a:gd name="connsiteX31" fmla="*/ 381000 w 664369"/>
                <a:gd name="connsiteY31" fmla="*/ 473869 h 704850"/>
                <a:gd name="connsiteX32" fmla="*/ 407194 w 664369"/>
                <a:gd name="connsiteY32" fmla="*/ 435769 h 704850"/>
                <a:gd name="connsiteX33" fmla="*/ 428625 w 664369"/>
                <a:gd name="connsiteY33" fmla="*/ 385763 h 704850"/>
                <a:gd name="connsiteX34" fmla="*/ 428625 w 664369"/>
                <a:gd name="connsiteY34" fmla="*/ 385763 h 704850"/>
                <a:gd name="connsiteX35" fmla="*/ 476250 w 664369"/>
                <a:gd name="connsiteY35" fmla="*/ 354807 h 704850"/>
                <a:gd name="connsiteX36" fmla="*/ 502444 w 664369"/>
                <a:gd name="connsiteY36" fmla="*/ 330994 h 704850"/>
                <a:gd name="connsiteX37" fmla="*/ 507206 w 664369"/>
                <a:gd name="connsiteY37" fmla="*/ 292894 h 704850"/>
                <a:gd name="connsiteX38" fmla="*/ 573881 w 664369"/>
                <a:gd name="connsiteY38" fmla="*/ 188119 h 704850"/>
                <a:gd name="connsiteX39" fmla="*/ 571500 w 664369"/>
                <a:gd name="connsiteY39" fmla="*/ 169069 h 704850"/>
                <a:gd name="connsiteX40" fmla="*/ 573881 w 664369"/>
                <a:gd name="connsiteY40" fmla="*/ 159544 h 704850"/>
                <a:gd name="connsiteX41" fmla="*/ 614363 w 664369"/>
                <a:gd name="connsiteY41" fmla="*/ 150019 h 704850"/>
                <a:gd name="connsiteX42" fmla="*/ 628650 w 664369"/>
                <a:gd name="connsiteY42" fmla="*/ 159544 h 704850"/>
                <a:gd name="connsiteX43" fmla="*/ 647700 w 664369"/>
                <a:gd name="connsiteY43" fmla="*/ 161925 h 704850"/>
                <a:gd name="connsiteX44" fmla="*/ 659606 w 664369"/>
                <a:gd name="connsiteY44" fmla="*/ 133350 h 704850"/>
                <a:gd name="connsiteX45" fmla="*/ 664369 w 664369"/>
                <a:gd name="connsiteY45" fmla="*/ 119063 h 704850"/>
                <a:gd name="connsiteX46" fmla="*/ 645319 w 664369"/>
                <a:gd name="connsiteY46" fmla="*/ 104775 h 704850"/>
                <a:gd name="connsiteX47" fmla="*/ 642938 w 664369"/>
                <a:gd name="connsiteY47" fmla="*/ 92869 h 704850"/>
                <a:gd name="connsiteX48" fmla="*/ 621506 w 664369"/>
                <a:gd name="connsiteY48" fmla="*/ 83344 h 704850"/>
                <a:gd name="connsiteX49" fmla="*/ 590550 w 664369"/>
                <a:gd name="connsiteY49" fmla="*/ 88107 h 704850"/>
                <a:gd name="connsiteX50" fmla="*/ 573881 w 664369"/>
                <a:gd name="connsiteY50" fmla="*/ 104775 h 704850"/>
                <a:gd name="connsiteX51" fmla="*/ 564356 w 664369"/>
                <a:gd name="connsiteY51" fmla="*/ 116682 h 704850"/>
                <a:gd name="connsiteX52" fmla="*/ 547688 w 664369"/>
                <a:gd name="connsiteY52" fmla="*/ 126207 h 704850"/>
                <a:gd name="connsiteX53" fmla="*/ 528638 w 664369"/>
                <a:gd name="connsiteY53" fmla="*/ 133350 h 704850"/>
                <a:gd name="connsiteX54" fmla="*/ 516731 w 664369"/>
                <a:gd name="connsiteY54" fmla="*/ 128588 h 704850"/>
                <a:gd name="connsiteX55" fmla="*/ 502444 w 664369"/>
                <a:gd name="connsiteY55" fmla="*/ 128588 h 704850"/>
                <a:gd name="connsiteX56" fmla="*/ 495300 w 664369"/>
                <a:gd name="connsiteY56" fmla="*/ 121444 h 704850"/>
                <a:gd name="connsiteX57" fmla="*/ 478631 w 664369"/>
                <a:gd name="connsiteY57" fmla="*/ 164307 h 704850"/>
                <a:gd name="connsiteX58" fmla="*/ 469106 w 664369"/>
                <a:gd name="connsiteY58" fmla="*/ 173832 h 704850"/>
                <a:gd name="connsiteX59" fmla="*/ 459581 w 664369"/>
                <a:gd name="connsiteY59" fmla="*/ 173832 h 704850"/>
                <a:gd name="connsiteX60" fmla="*/ 459581 w 664369"/>
                <a:gd name="connsiteY60" fmla="*/ 173832 h 704850"/>
                <a:gd name="connsiteX61" fmla="*/ 445294 w 664369"/>
                <a:gd name="connsiteY61" fmla="*/ 188119 h 704850"/>
                <a:gd name="connsiteX62" fmla="*/ 431006 w 664369"/>
                <a:gd name="connsiteY62" fmla="*/ 200025 h 704850"/>
                <a:gd name="connsiteX63" fmla="*/ 421481 w 664369"/>
                <a:gd name="connsiteY63" fmla="*/ 207169 h 704850"/>
                <a:gd name="connsiteX64" fmla="*/ 411956 w 664369"/>
                <a:gd name="connsiteY64" fmla="*/ 185738 h 704850"/>
                <a:gd name="connsiteX65" fmla="*/ 397669 w 664369"/>
                <a:gd name="connsiteY65" fmla="*/ 164307 h 704850"/>
                <a:gd name="connsiteX66" fmla="*/ 385763 w 664369"/>
                <a:gd name="connsiteY66" fmla="*/ 145257 h 704850"/>
                <a:gd name="connsiteX67" fmla="*/ 247650 w 664369"/>
                <a:gd name="connsiteY67" fmla="*/ 180975 h 704850"/>
                <a:gd name="connsiteX68" fmla="*/ 204788 w 664369"/>
                <a:gd name="connsiteY68" fmla="*/ 54769 h 704850"/>
                <a:gd name="connsiteX69" fmla="*/ 190500 w 664369"/>
                <a:gd name="connsiteY69" fmla="*/ 0 h 704850"/>
                <a:gd name="connsiteX0" fmla="*/ 190500 w 664369"/>
                <a:gd name="connsiteY0" fmla="*/ 4762 h 709612"/>
                <a:gd name="connsiteX1" fmla="*/ 195263 w 664369"/>
                <a:gd name="connsiteY1" fmla="*/ 78581 h 709612"/>
                <a:gd name="connsiteX2" fmla="*/ 195263 w 664369"/>
                <a:gd name="connsiteY2" fmla="*/ 183356 h 709612"/>
                <a:gd name="connsiteX3" fmla="*/ 147638 w 664369"/>
                <a:gd name="connsiteY3" fmla="*/ 269081 h 709612"/>
                <a:gd name="connsiteX4" fmla="*/ 111919 w 664369"/>
                <a:gd name="connsiteY4" fmla="*/ 290512 h 709612"/>
                <a:gd name="connsiteX5" fmla="*/ 92869 w 664369"/>
                <a:gd name="connsiteY5" fmla="*/ 302419 h 709612"/>
                <a:gd name="connsiteX6" fmla="*/ 90488 w 664369"/>
                <a:gd name="connsiteY6" fmla="*/ 330994 h 709612"/>
                <a:gd name="connsiteX7" fmla="*/ 102394 w 664369"/>
                <a:gd name="connsiteY7" fmla="*/ 335756 h 709612"/>
                <a:gd name="connsiteX8" fmla="*/ 100013 w 664369"/>
                <a:gd name="connsiteY8" fmla="*/ 359569 h 709612"/>
                <a:gd name="connsiteX9" fmla="*/ 104775 w 664369"/>
                <a:gd name="connsiteY9" fmla="*/ 373856 h 709612"/>
                <a:gd name="connsiteX10" fmla="*/ 83344 w 664369"/>
                <a:gd name="connsiteY10" fmla="*/ 392906 h 709612"/>
                <a:gd name="connsiteX11" fmla="*/ 80963 w 664369"/>
                <a:gd name="connsiteY11" fmla="*/ 397669 h 709612"/>
                <a:gd name="connsiteX12" fmla="*/ 69056 w 664369"/>
                <a:gd name="connsiteY12" fmla="*/ 373856 h 709612"/>
                <a:gd name="connsiteX13" fmla="*/ 45244 w 664369"/>
                <a:gd name="connsiteY13" fmla="*/ 385762 h 709612"/>
                <a:gd name="connsiteX14" fmla="*/ 45244 w 664369"/>
                <a:gd name="connsiteY14" fmla="*/ 426244 h 709612"/>
                <a:gd name="connsiteX15" fmla="*/ 52388 w 664369"/>
                <a:gd name="connsiteY15" fmla="*/ 442912 h 709612"/>
                <a:gd name="connsiteX16" fmla="*/ 0 w 664369"/>
                <a:gd name="connsiteY16" fmla="*/ 507206 h 709612"/>
                <a:gd name="connsiteX17" fmla="*/ 33338 w 664369"/>
                <a:gd name="connsiteY17" fmla="*/ 611981 h 709612"/>
                <a:gd name="connsiteX18" fmla="*/ 88106 w 664369"/>
                <a:gd name="connsiteY18" fmla="*/ 647700 h 709612"/>
                <a:gd name="connsiteX19" fmla="*/ 104775 w 664369"/>
                <a:gd name="connsiteY19" fmla="*/ 642937 h 709612"/>
                <a:gd name="connsiteX20" fmla="*/ 152400 w 664369"/>
                <a:gd name="connsiteY20" fmla="*/ 690562 h 709612"/>
                <a:gd name="connsiteX21" fmla="*/ 169069 w 664369"/>
                <a:gd name="connsiteY21" fmla="*/ 690562 h 709612"/>
                <a:gd name="connsiteX22" fmla="*/ 214313 w 664369"/>
                <a:gd name="connsiteY22" fmla="*/ 709612 h 709612"/>
                <a:gd name="connsiteX23" fmla="*/ 230981 w 664369"/>
                <a:gd name="connsiteY23" fmla="*/ 671512 h 709612"/>
                <a:gd name="connsiteX24" fmla="*/ 264319 w 664369"/>
                <a:gd name="connsiteY24" fmla="*/ 652462 h 709612"/>
                <a:gd name="connsiteX25" fmla="*/ 285750 w 664369"/>
                <a:gd name="connsiteY25" fmla="*/ 650081 h 709612"/>
                <a:gd name="connsiteX26" fmla="*/ 352425 w 664369"/>
                <a:gd name="connsiteY26" fmla="*/ 609600 h 709612"/>
                <a:gd name="connsiteX27" fmla="*/ 369094 w 664369"/>
                <a:gd name="connsiteY27" fmla="*/ 602456 h 709612"/>
                <a:gd name="connsiteX28" fmla="*/ 366713 w 664369"/>
                <a:gd name="connsiteY28" fmla="*/ 564356 h 709612"/>
                <a:gd name="connsiteX29" fmla="*/ 369094 w 664369"/>
                <a:gd name="connsiteY29" fmla="*/ 533400 h 709612"/>
                <a:gd name="connsiteX30" fmla="*/ 373856 w 664369"/>
                <a:gd name="connsiteY30" fmla="*/ 502444 h 709612"/>
                <a:gd name="connsiteX31" fmla="*/ 381000 w 664369"/>
                <a:gd name="connsiteY31" fmla="*/ 478631 h 709612"/>
                <a:gd name="connsiteX32" fmla="*/ 407194 w 664369"/>
                <a:gd name="connsiteY32" fmla="*/ 440531 h 709612"/>
                <a:gd name="connsiteX33" fmla="*/ 428625 w 664369"/>
                <a:gd name="connsiteY33" fmla="*/ 390525 h 709612"/>
                <a:gd name="connsiteX34" fmla="*/ 428625 w 664369"/>
                <a:gd name="connsiteY34" fmla="*/ 390525 h 709612"/>
                <a:gd name="connsiteX35" fmla="*/ 476250 w 664369"/>
                <a:gd name="connsiteY35" fmla="*/ 359569 h 709612"/>
                <a:gd name="connsiteX36" fmla="*/ 502444 w 664369"/>
                <a:gd name="connsiteY36" fmla="*/ 335756 h 709612"/>
                <a:gd name="connsiteX37" fmla="*/ 507206 w 664369"/>
                <a:gd name="connsiteY37" fmla="*/ 297656 h 709612"/>
                <a:gd name="connsiteX38" fmla="*/ 573881 w 664369"/>
                <a:gd name="connsiteY38" fmla="*/ 192881 h 709612"/>
                <a:gd name="connsiteX39" fmla="*/ 571500 w 664369"/>
                <a:gd name="connsiteY39" fmla="*/ 173831 h 709612"/>
                <a:gd name="connsiteX40" fmla="*/ 573881 w 664369"/>
                <a:gd name="connsiteY40" fmla="*/ 164306 h 709612"/>
                <a:gd name="connsiteX41" fmla="*/ 614363 w 664369"/>
                <a:gd name="connsiteY41" fmla="*/ 154781 h 709612"/>
                <a:gd name="connsiteX42" fmla="*/ 628650 w 664369"/>
                <a:gd name="connsiteY42" fmla="*/ 164306 h 709612"/>
                <a:gd name="connsiteX43" fmla="*/ 647700 w 664369"/>
                <a:gd name="connsiteY43" fmla="*/ 166687 h 709612"/>
                <a:gd name="connsiteX44" fmla="*/ 659606 w 664369"/>
                <a:gd name="connsiteY44" fmla="*/ 138112 h 709612"/>
                <a:gd name="connsiteX45" fmla="*/ 664369 w 664369"/>
                <a:gd name="connsiteY45" fmla="*/ 123825 h 709612"/>
                <a:gd name="connsiteX46" fmla="*/ 645319 w 664369"/>
                <a:gd name="connsiteY46" fmla="*/ 109537 h 709612"/>
                <a:gd name="connsiteX47" fmla="*/ 642938 w 664369"/>
                <a:gd name="connsiteY47" fmla="*/ 97631 h 709612"/>
                <a:gd name="connsiteX48" fmla="*/ 621506 w 664369"/>
                <a:gd name="connsiteY48" fmla="*/ 88106 h 709612"/>
                <a:gd name="connsiteX49" fmla="*/ 590550 w 664369"/>
                <a:gd name="connsiteY49" fmla="*/ 92869 h 709612"/>
                <a:gd name="connsiteX50" fmla="*/ 573881 w 664369"/>
                <a:gd name="connsiteY50" fmla="*/ 109537 h 709612"/>
                <a:gd name="connsiteX51" fmla="*/ 564356 w 664369"/>
                <a:gd name="connsiteY51" fmla="*/ 121444 h 709612"/>
                <a:gd name="connsiteX52" fmla="*/ 547688 w 664369"/>
                <a:gd name="connsiteY52" fmla="*/ 130969 h 709612"/>
                <a:gd name="connsiteX53" fmla="*/ 528638 w 664369"/>
                <a:gd name="connsiteY53" fmla="*/ 138112 h 709612"/>
                <a:gd name="connsiteX54" fmla="*/ 516731 w 664369"/>
                <a:gd name="connsiteY54" fmla="*/ 133350 h 709612"/>
                <a:gd name="connsiteX55" fmla="*/ 502444 w 664369"/>
                <a:gd name="connsiteY55" fmla="*/ 133350 h 709612"/>
                <a:gd name="connsiteX56" fmla="*/ 495300 w 664369"/>
                <a:gd name="connsiteY56" fmla="*/ 126206 h 709612"/>
                <a:gd name="connsiteX57" fmla="*/ 478631 w 664369"/>
                <a:gd name="connsiteY57" fmla="*/ 169069 h 709612"/>
                <a:gd name="connsiteX58" fmla="*/ 469106 w 664369"/>
                <a:gd name="connsiteY58" fmla="*/ 178594 h 709612"/>
                <a:gd name="connsiteX59" fmla="*/ 459581 w 664369"/>
                <a:gd name="connsiteY59" fmla="*/ 178594 h 709612"/>
                <a:gd name="connsiteX60" fmla="*/ 459581 w 664369"/>
                <a:gd name="connsiteY60" fmla="*/ 178594 h 709612"/>
                <a:gd name="connsiteX61" fmla="*/ 445294 w 664369"/>
                <a:gd name="connsiteY61" fmla="*/ 192881 h 709612"/>
                <a:gd name="connsiteX62" fmla="*/ 431006 w 664369"/>
                <a:gd name="connsiteY62" fmla="*/ 204787 h 709612"/>
                <a:gd name="connsiteX63" fmla="*/ 421481 w 664369"/>
                <a:gd name="connsiteY63" fmla="*/ 211931 h 709612"/>
                <a:gd name="connsiteX64" fmla="*/ 411956 w 664369"/>
                <a:gd name="connsiteY64" fmla="*/ 190500 h 709612"/>
                <a:gd name="connsiteX65" fmla="*/ 397669 w 664369"/>
                <a:gd name="connsiteY65" fmla="*/ 169069 h 709612"/>
                <a:gd name="connsiteX66" fmla="*/ 385763 w 664369"/>
                <a:gd name="connsiteY66" fmla="*/ 150019 h 709612"/>
                <a:gd name="connsiteX67" fmla="*/ 247650 w 664369"/>
                <a:gd name="connsiteY67" fmla="*/ 185737 h 709612"/>
                <a:gd name="connsiteX68" fmla="*/ 202406 w 664369"/>
                <a:gd name="connsiteY68" fmla="*/ 0 h 709612"/>
                <a:gd name="connsiteX69" fmla="*/ 190500 w 664369"/>
                <a:gd name="connsiteY69" fmla="*/ 4762 h 709612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64319 w 664369"/>
                <a:gd name="connsiteY24" fmla="*/ 652462 h 728705"/>
                <a:gd name="connsiteX25" fmla="*/ 285750 w 664369"/>
                <a:gd name="connsiteY25" fmla="*/ 650081 h 728705"/>
                <a:gd name="connsiteX26" fmla="*/ 352425 w 664369"/>
                <a:gd name="connsiteY26" fmla="*/ 609600 h 728705"/>
                <a:gd name="connsiteX27" fmla="*/ 369094 w 664369"/>
                <a:gd name="connsiteY27" fmla="*/ 602456 h 728705"/>
                <a:gd name="connsiteX28" fmla="*/ 366713 w 664369"/>
                <a:gd name="connsiteY28" fmla="*/ 564356 h 728705"/>
                <a:gd name="connsiteX29" fmla="*/ 369094 w 664369"/>
                <a:gd name="connsiteY29" fmla="*/ 533400 h 728705"/>
                <a:gd name="connsiteX30" fmla="*/ 373856 w 664369"/>
                <a:gd name="connsiteY30" fmla="*/ 502444 h 728705"/>
                <a:gd name="connsiteX31" fmla="*/ 381000 w 664369"/>
                <a:gd name="connsiteY31" fmla="*/ 478631 h 728705"/>
                <a:gd name="connsiteX32" fmla="*/ 407194 w 664369"/>
                <a:gd name="connsiteY32" fmla="*/ 440531 h 728705"/>
                <a:gd name="connsiteX33" fmla="*/ 428625 w 664369"/>
                <a:gd name="connsiteY33" fmla="*/ 390525 h 728705"/>
                <a:gd name="connsiteX34" fmla="*/ 428625 w 664369"/>
                <a:gd name="connsiteY34" fmla="*/ 390525 h 728705"/>
                <a:gd name="connsiteX35" fmla="*/ 476250 w 664369"/>
                <a:gd name="connsiteY35" fmla="*/ 359569 h 728705"/>
                <a:gd name="connsiteX36" fmla="*/ 502444 w 664369"/>
                <a:gd name="connsiteY36" fmla="*/ 335756 h 728705"/>
                <a:gd name="connsiteX37" fmla="*/ 507206 w 664369"/>
                <a:gd name="connsiteY37" fmla="*/ 297656 h 728705"/>
                <a:gd name="connsiteX38" fmla="*/ 573881 w 664369"/>
                <a:gd name="connsiteY38" fmla="*/ 192881 h 728705"/>
                <a:gd name="connsiteX39" fmla="*/ 571500 w 664369"/>
                <a:gd name="connsiteY39" fmla="*/ 173831 h 728705"/>
                <a:gd name="connsiteX40" fmla="*/ 573881 w 664369"/>
                <a:gd name="connsiteY40" fmla="*/ 164306 h 728705"/>
                <a:gd name="connsiteX41" fmla="*/ 614363 w 664369"/>
                <a:gd name="connsiteY41" fmla="*/ 154781 h 728705"/>
                <a:gd name="connsiteX42" fmla="*/ 628650 w 664369"/>
                <a:gd name="connsiteY42" fmla="*/ 164306 h 728705"/>
                <a:gd name="connsiteX43" fmla="*/ 647700 w 664369"/>
                <a:gd name="connsiteY43" fmla="*/ 166687 h 728705"/>
                <a:gd name="connsiteX44" fmla="*/ 659606 w 664369"/>
                <a:gd name="connsiteY44" fmla="*/ 138112 h 728705"/>
                <a:gd name="connsiteX45" fmla="*/ 664369 w 664369"/>
                <a:gd name="connsiteY45" fmla="*/ 123825 h 728705"/>
                <a:gd name="connsiteX46" fmla="*/ 645319 w 664369"/>
                <a:gd name="connsiteY46" fmla="*/ 109537 h 728705"/>
                <a:gd name="connsiteX47" fmla="*/ 642938 w 664369"/>
                <a:gd name="connsiteY47" fmla="*/ 97631 h 728705"/>
                <a:gd name="connsiteX48" fmla="*/ 621506 w 664369"/>
                <a:gd name="connsiteY48" fmla="*/ 88106 h 728705"/>
                <a:gd name="connsiteX49" fmla="*/ 590550 w 664369"/>
                <a:gd name="connsiteY49" fmla="*/ 92869 h 728705"/>
                <a:gd name="connsiteX50" fmla="*/ 573881 w 664369"/>
                <a:gd name="connsiteY50" fmla="*/ 109537 h 728705"/>
                <a:gd name="connsiteX51" fmla="*/ 564356 w 664369"/>
                <a:gd name="connsiteY51" fmla="*/ 121444 h 728705"/>
                <a:gd name="connsiteX52" fmla="*/ 547688 w 664369"/>
                <a:gd name="connsiteY52" fmla="*/ 130969 h 728705"/>
                <a:gd name="connsiteX53" fmla="*/ 528638 w 664369"/>
                <a:gd name="connsiteY53" fmla="*/ 138112 h 728705"/>
                <a:gd name="connsiteX54" fmla="*/ 516731 w 664369"/>
                <a:gd name="connsiteY54" fmla="*/ 133350 h 728705"/>
                <a:gd name="connsiteX55" fmla="*/ 502444 w 664369"/>
                <a:gd name="connsiteY55" fmla="*/ 133350 h 728705"/>
                <a:gd name="connsiteX56" fmla="*/ 495300 w 664369"/>
                <a:gd name="connsiteY56" fmla="*/ 126206 h 728705"/>
                <a:gd name="connsiteX57" fmla="*/ 478631 w 664369"/>
                <a:gd name="connsiteY57" fmla="*/ 169069 h 728705"/>
                <a:gd name="connsiteX58" fmla="*/ 469106 w 664369"/>
                <a:gd name="connsiteY58" fmla="*/ 178594 h 728705"/>
                <a:gd name="connsiteX59" fmla="*/ 459581 w 664369"/>
                <a:gd name="connsiteY59" fmla="*/ 178594 h 728705"/>
                <a:gd name="connsiteX60" fmla="*/ 459581 w 664369"/>
                <a:gd name="connsiteY60" fmla="*/ 178594 h 728705"/>
                <a:gd name="connsiteX61" fmla="*/ 445294 w 664369"/>
                <a:gd name="connsiteY61" fmla="*/ 192881 h 728705"/>
                <a:gd name="connsiteX62" fmla="*/ 431006 w 664369"/>
                <a:gd name="connsiteY62" fmla="*/ 204787 h 728705"/>
                <a:gd name="connsiteX63" fmla="*/ 421481 w 664369"/>
                <a:gd name="connsiteY63" fmla="*/ 211931 h 728705"/>
                <a:gd name="connsiteX64" fmla="*/ 411956 w 664369"/>
                <a:gd name="connsiteY64" fmla="*/ 190500 h 728705"/>
                <a:gd name="connsiteX65" fmla="*/ 397669 w 664369"/>
                <a:gd name="connsiteY65" fmla="*/ 169069 h 728705"/>
                <a:gd name="connsiteX66" fmla="*/ 385763 w 664369"/>
                <a:gd name="connsiteY66" fmla="*/ 150019 h 728705"/>
                <a:gd name="connsiteX67" fmla="*/ 247650 w 664369"/>
                <a:gd name="connsiteY67" fmla="*/ 185737 h 728705"/>
                <a:gd name="connsiteX68" fmla="*/ 202406 w 664369"/>
                <a:gd name="connsiteY68" fmla="*/ 0 h 728705"/>
                <a:gd name="connsiteX69" fmla="*/ 190500 w 664369"/>
                <a:gd name="connsiteY69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64319 w 664369"/>
                <a:gd name="connsiteY24" fmla="*/ 652462 h 728705"/>
                <a:gd name="connsiteX25" fmla="*/ 285750 w 664369"/>
                <a:gd name="connsiteY25" fmla="*/ 650081 h 728705"/>
                <a:gd name="connsiteX26" fmla="*/ 354803 w 664369"/>
                <a:gd name="connsiteY26" fmla="*/ 628692 h 728705"/>
                <a:gd name="connsiteX27" fmla="*/ 369094 w 664369"/>
                <a:gd name="connsiteY27" fmla="*/ 602456 h 728705"/>
                <a:gd name="connsiteX28" fmla="*/ 366713 w 664369"/>
                <a:gd name="connsiteY28" fmla="*/ 564356 h 728705"/>
                <a:gd name="connsiteX29" fmla="*/ 369094 w 664369"/>
                <a:gd name="connsiteY29" fmla="*/ 533400 h 728705"/>
                <a:gd name="connsiteX30" fmla="*/ 373856 w 664369"/>
                <a:gd name="connsiteY30" fmla="*/ 502444 h 728705"/>
                <a:gd name="connsiteX31" fmla="*/ 381000 w 664369"/>
                <a:gd name="connsiteY31" fmla="*/ 478631 h 728705"/>
                <a:gd name="connsiteX32" fmla="*/ 407194 w 664369"/>
                <a:gd name="connsiteY32" fmla="*/ 440531 h 728705"/>
                <a:gd name="connsiteX33" fmla="*/ 428625 w 664369"/>
                <a:gd name="connsiteY33" fmla="*/ 390525 h 728705"/>
                <a:gd name="connsiteX34" fmla="*/ 428625 w 664369"/>
                <a:gd name="connsiteY34" fmla="*/ 390525 h 728705"/>
                <a:gd name="connsiteX35" fmla="*/ 476250 w 664369"/>
                <a:gd name="connsiteY35" fmla="*/ 359569 h 728705"/>
                <a:gd name="connsiteX36" fmla="*/ 502444 w 664369"/>
                <a:gd name="connsiteY36" fmla="*/ 335756 h 728705"/>
                <a:gd name="connsiteX37" fmla="*/ 507206 w 664369"/>
                <a:gd name="connsiteY37" fmla="*/ 297656 h 728705"/>
                <a:gd name="connsiteX38" fmla="*/ 573881 w 664369"/>
                <a:gd name="connsiteY38" fmla="*/ 192881 h 728705"/>
                <a:gd name="connsiteX39" fmla="*/ 571500 w 664369"/>
                <a:gd name="connsiteY39" fmla="*/ 173831 h 728705"/>
                <a:gd name="connsiteX40" fmla="*/ 573881 w 664369"/>
                <a:gd name="connsiteY40" fmla="*/ 164306 h 728705"/>
                <a:gd name="connsiteX41" fmla="*/ 614363 w 664369"/>
                <a:gd name="connsiteY41" fmla="*/ 154781 h 728705"/>
                <a:gd name="connsiteX42" fmla="*/ 628650 w 664369"/>
                <a:gd name="connsiteY42" fmla="*/ 164306 h 728705"/>
                <a:gd name="connsiteX43" fmla="*/ 647700 w 664369"/>
                <a:gd name="connsiteY43" fmla="*/ 166687 h 728705"/>
                <a:gd name="connsiteX44" fmla="*/ 659606 w 664369"/>
                <a:gd name="connsiteY44" fmla="*/ 138112 h 728705"/>
                <a:gd name="connsiteX45" fmla="*/ 664369 w 664369"/>
                <a:gd name="connsiteY45" fmla="*/ 123825 h 728705"/>
                <a:gd name="connsiteX46" fmla="*/ 645319 w 664369"/>
                <a:gd name="connsiteY46" fmla="*/ 109537 h 728705"/>
                <a:gd name="connsiteX47" fmla="*/ 642938 w 664369"/>
                <a:gd name="connsiteY47" fmla="*/ 97631 h 728705"/>
                <a:gd name="connsiteX48" fmla="*/ 621506 w 664369"/>
                <a:gd name="connsiteY48" fmla="*/ 88106 h 728705"/>
                <a:gd name="connsiteX49" fmla="*/ 590550 w 664369"/>
                <a:gd name="connsiteY49" fmla="*/ 92869 h 728705"/>
                <a:gd name="connsiteX50" fmla="*/ 573881 w 664369"/>
                <a:gd name="connsiteY50" fmla="*/ 109537 h 728705"/>
                <a:gd name="connsiteX51" fmla="*/ 564356 w 664369"/>
                <a:gd name="connsiteY51" fmla="*/ 121444 h 728705"/>
                <a:gd name="connsiteX52" fmla="*/ 547688 w 664369"/>
                <a:gd name="connsiteY52" fmla="*/ 130969 h 728705"/>
                <a:gd name="connsiteX53" fmla="*/ 528638 w 664369"/>
                <a:gd name="connsiteY53" fmla="*/ 138112 h 728705"/>
                <a:gd name="connsiteX54" fmla="*/ 516731 w 664369"/>
                <a:gd name="connsiteY54" fmla="*/ 133350 h 728705"/>
                <a:gd name="connsiteX55" fmla="*/ 502444 w 664369"/>
                <a:gd name="connsiteY55" fmla="*/ 133350 h 728705"/>
                <a:gd name="connsiteX56" fmla="*/ 495300 w 664369"/>
                <a:gd name="connsiteY56" fmla="*/ 126206 h 728705"/>
                <a:gd name="connsiteX57" fmla="*/ 478631 w 664369"/>
                <a:gd name="connsiteY57" fmla="*/ 169069 h 728705"/>
                <a:gd name="connsiteX58" fmla="*/ 469106 w 664369"/>
                <a:gd name="connsiteY58" fmla="*/ 178594 h 728705"/>
                <a:gd name="connsiteX59" fmla="*/ 459581 w 664369"/>
                <a:gd name="connsiteY59" fmla="*/ 178594 h 728705"/>
                <a:gd name="connsiteX60" fmla="*/ 459581 w 664369"/>
                <a:gd name="connsiteY60" fmla="*/ 178594 h 728705"/>
                <a:gd name="connsiteX61" fmla="*/ 445294 w 664369"/>
                <a:gd name="connsiteY61" fmla="*/ 192881 h 728705"/>
                <a:gd name="connsiteX62" fmla="*/ 431006 w 664369"/>
                <a:gd name="connsiteY62" fmla="*/ 204787 h 728705"/>
                <a:gd name="connsiteX63" fmla="*/ 421481 w 664369"/>
                <a:gd name="connsiteY63" fmla="*/ 211931 h 728705"/>
                <a:gd name="connsiteX64" fmla="*/ 411956 w 664369"/>
                <a:gd name="connsiteY64" fmla="*/ 190500 h 728705"/>
                <a:gd name="connsiteX65" fmla="*/ 397669 w 664369"/>
                <a:gd name="connsiteY65" fmla="*/ 169069 h 728705"/>
                <a:gd name="connsiteX66" fmla="*/ 385763 w 664369"/>
                <a:gd name="connsiteY66" fmla="*/ 150019 h 728705"/>
                <a:gd name="connsiteX67" fmla="*/ 247650 w 664369"/>
                <a:gd name="connsiteY67" fmla="*/ 185737 h 728705"/>
                <a:gd name="connsiteX68" fmla="*/ 202406 w 664369"/>
                <a:gd name="connsiteY68" fmla="*/ 0 h 728705"/>
                <a:gd name="connsiteX69" fmla="*/ 190500 w 664369"/>
                <a:gd name="connsiteY69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85750 w 664369"/>
                <a:gd name="connsiteY24" fmla="*/ 650081 h 728705"/>
                <a:gd name="connsiteX25" fmla="*/ 354803 w 664369"/>
                <a:gd name="connsiteY25" fmla="*/ 628692 h 728705"/>
                <a:gd name="connsiteX26" fmla="*/ 369094 w 664369"/>
                <a:gd name="connsiteY26" fmla="*/ 602456 h 728705"/>
                <a:gd name="connsiteX27" fmla="*/ 366713 w 664369"/>
                <a:gd name="connsiteY27" fmla="*/ 564356 h 728705"/>
                <a:gd name="connsiteX28" fmla="*/ 369094 w 664369"/>
                <a:gd name="connsiteY28" fmla="*/ 533400 h 728705"/>
                <a:gd name="connsiteX29" fmla="*/ 373856 w 664369"/>
                <a:gd name="connsiteY29" fmla="*/ 502444 h 728705"/>
                <a:gd name="connsiteX30" fmla="*/ 381000 w 664369"/>
                <a:gd name="connsiteY30" fmla="*/ 478631 h 728705"/>
                <a:gd name="connsiteX31" fmla="*/ 407194 w 664369"/>
                <a:gd name="connsiteY31" fmla="*/ 440531 h 728705"/>
                <a:gd name="connsiteX32" fmla="*/ 428625 w 664369"/>
                <a:gd name="connsiteY32" fmla="*/ 390525 h 728705"/>
                <a:gd name="connsiteX33" fmla="*/ 428625 w 664369"/>
                <a:gd name="connsiteY33" fmla="*/ 390525 h 728705"/>
                <a:gd name="connsiteX34" fmla="*/ 476250 w 664369"/>
                <a:gd name="connsiteY34" fmla="*/ 359569 h 728705"/>
                <a:gd name="connsiteX35" fmla="*/ 502444 w 664369"/>
                <a:gd name="connsiteY35" fmla="*/ 335756 h 728705"/>
                <a:gd name="connsiteX36" fmla="*/ 507206 w 664369"/>
                <a:gd name="connsiteY36" fmla="*/ 297656 h 728705"/>
                <a:gd name="connsiteX37" fmla="*/ 573881 w 664369"/>
                <a:gd name="connsiteY37" fmla="*/ 192881 h 728705"/>
                <a:gd name="connsiteX38" fmla="*/ 571500 w 664369"/>
                <a:gd name="connsiteY38" fmla="*/ 173831 h 728705"/>
                <a:gd name="connsiteX39" fmla="*/ 573881 w 664369"/>
                <a:gd name="connsiteY39" fmla="*/ 164306 h 728705"/>
                <a:gd name="connsiteX40" fmla="*/ 614363 w 664369"/>
                <a:gd name="connsiteY40" fmla="*/ 154781 h 728705"/>
                <a:gd name="connsiteX41" fmla="*/ 628650 w 664369"/>
                <a:gd name="connsiteY41" fmla="*/ 164306 h 728705"/>
                <a:gd name="connsiteX42" fmla="*/ 647700 w 664369"/>
                <a:gd name="connsiteY42" fmla="*/ 166687 h 728705"/>
                <a:gd name="connsiteX43" fmla="*/ 659606 w 664369"/>
                <a:gd name="connsiteY43" fmla="*/ 138112 h 728705"/>
                <a:gd name="connsiteX44" fmla="*/ 664369 w 664369"/>
                <a:gd name="connsiteY44" fmla="*/ 123825 h 728705"/>
                <a:gd name="connsiteX45" fmla="*/ 645319 w 664369"/>
                <a:gd name="connsiteY45" fmla="*/ 109537 h 728705"/>
                <a:gd name="connsiteX46" fmla="*/ 642938 w 664369"/>
                <a:gd name="connsiteY46" fmla="*/ 97631 h 728705"/>
                <a:gd name="connsiteX47" fmla="*/ 621506 w 664369"/>
                <a:gd name="connsiteY47" fmla="*/ 88106 h 728705"/>
                <a:gd name="connsiteX48" fmla="*/ 590550 w 664369"/>
                <a:gd name="connsiteY48" fmla="*/ 92869 h 728705"/>
                <a:gd name="connsiteX49" fmla="*/ 573881 w 664369"/>
                <a:gd name="connsiteY49" fmla="*/ 109537 h 728705"/>
                <a:gd name="connsiteX50" fmla="*/ 564356 w 664369"/>
                <a:gd name="connsiteY50" fmla="*/ 121444 h 728705"/>
                <a:gd name="connsiteX51" fmla="*/ 547688 w 664369"/>
                <a:gd name="connsiteY51" fmla="*/ 130969 h 728705"/>
                <a:gd name="connsiteX52" fmla="*/ 528638 w 664369"/>
                <a:gd name="connsiteY52" fmla="*/ 138112 h 728705"/>
                <a:gd name="connsiteX53" fmla="*/ 516731 w 664369"/>
                <a:gd name="connsiteY53" fmla="*/ 133350 h 728705"/>
                <a:gd name="connsiteX54" fmla="*/ 502444 w 664369"/>
                <a:gd name="connsiteY54" fmla="*/ 133350 h 728705"/>
                <a:gd name="connsiteX55" fmla="*/ 495300 w 664369"/>
                <a:gd name="connsiteY55" fmla="*/ 126206 h 728705"/>
                <a:gd name="connsiteX56" fmla="*/ 478631 w 664369"/>
                <a:gd name="connsiteY56" fmla="*/ 169069 h 728705"/>
                <a:gd name="connsiteX57" fmla="*/ 469106 w 664369"/>
                <a:gd name="connsiteY57" fmla="*/ 178594 h 728705"/>
                <a:gd name="connsiteX58" fmla="*/ 459581 w 664369"/>
                <a:gd name="connsiteY58" fmla="*/ 178594 h 728705"/>
                <a:gd name="connsiteX59" fmla="*/ 459581 w 664369"/>
                <a:gd name="connsiteY59" fmla="*/ 178594 h 728705"/>
                <a:gd name="connsiteX60" fmla="*/ 445294 w 664369"/>
                <a:gd name="connsiteY60" fmla="*/ 192881 h 728705"/>
                <a:gd name="connsiteX61" fmla="*/ 431006 w 664369"/>
                <a:gd name="connsiteY61" fmla="*/ 204787 h 728705"/>
                <a:gd name="connsiteX62" fmla="*/ 421481 w 664369"/>
                <a:gd name="connsiteY62" fmla="*/ 211931 h 728705"/>
                <a:gd name="connsiteX63" fmla="*/ 411956 w 664369"/>
                <a:gd name="connsiteY63" fmla="*/ 190500 h 728705"/>
                <a:gd name="connsiteX64" fmla="*/ 397669 w 664369"/>
                <a:gd name="connsiteY64" fmla="*/ 169069 h 728705"/>
                <a:gd name="connsiteX65" fmla="*/ 385763 w 664369"/>
                <a:gd name="connsiteY65" fmla="*/ 150019 h 728705"/>
                <a:gd name="connsiteX66" fmla="*/ 247650 w 664369"/>
                <a:gd name="connsiteY66" fmla="*/ 185737 h 728705"/>
                <a:gd name="connsiteX67" fmla="*/ 202406 w 664369"/>
                <a:gd name="connsiteY67" fmla="*/ 0 h 728705"/>
                <a:gd name="connsiteX68" fmla="*/ 190500 w 664369"/>
                <a:gd name="connsiteY68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76191 w 664369"/>
                <a:gd name="connsiteY12" fmla="*/ 36669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133288 w 664369"/>
                <a:gd name="connsiteY11" fmla="*/ 443014 h 728705"/>
                <a:gd name="connsiteX12" fmla="*/ 76191 w 664369"/>
                <a:gd name="connsiteY12" fmla="*/ 36669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76191 w 664369"/>
                <a:gd name="connsiteY11" fmla="*/ 366696 h 728705"/>
                <a:gd name="connsiteX12" fmla="*/ 45244 w 664369"/>
                <a:gd name="connsiteY12" fmla="*/ 385762 h 728705"/>
                <a:gd name="connsiteX13" fmla="*/ 45244 w 664369"/>
                <a:gd name="connsiteY13" fmla="*/ 426244 h 728705"/>
                <a:gd name="connsiteX14" fmla="*/ 52388 w 664369"/>
                <a:gd name="connsiteY14" fmla="*/ 442912 h 728705"/>
                <a:gd name="connsiteX15" fmla="*/ 0 w 664369"/>
                <a:gd name="connsiteY15" fmla="*/ 507206 h 728705"/>
                <a:gd name="connsiteX16" fmla="*/ 33338 w 664369"/>
                <a:gd name="connsiteY16" fmla="*/ 611981 h 728705"/>
                <a:gd name="connsiteX17" fmla="*/ 88106 w 664369"/>
                <a:gd name="connsiteY17" fmla="*/ 647700 h 728705"/>
                <a:gd name="connsiteX18" fmla="*/ 104775 w 664369"/>
                <a:gd name="connsiteY18" fmla="*/ 642937 h 728705"/>
                <a:gd name="connsiteX19" fmla="*/ 152400 w 664369"/>
                <a:gd name="connsiteY19" fmla="*/ 690562 h 728705"/>
                <a:gd name="connsiteX20" fmla="*/ 214313 w 664369"/>
                <a:gd name="connsiteY20" fmla="*/ 728705 h 728705"/>
                <a:gd name="connsiteX21" fmla="*/ 230981 w 664369"/>
                <a:gd name="connsiteY21" fmla="*/ 671512 h 728705"/>
                <a:gd name="connsiteX22" fmla="*/ 285750 w 664369"/>
                <a:gd name="connsiteY22" fmla="*/ 650081 h 728705"/>
                <a:gd name="connsiteX23" fmla="*/ 354803 w 664369"/>
                <a:gd name="connsiteY23" fmla="*/ 628692 h 728705"/>
                <a:gd name="connsiteX24" fmla="*/ 369094 w 664369"/>
                <a:gd name="connsiteY24" fmla="*/ 602456 h 728705"/>
                <a:gd name="connsiteX25" fmla="*/ 366713 w 664369"/>
                <a:gd name="connsiteY25" fmla="*/ 564356 h 728705"/>
                <a:gd name="connsiteX26" fmla="*/ 369094 w 664369"/>
                <a:gd name="connsiteY26" fmla="*/ 533400 h 728705"/>
                <a:gd name="connsiteX27" fmla="*/ 373856 w 664369"/>
                <a:gd name="connsiteY27" fmla="*/ 502444 h 728705"/>
                <a:gd name="connsiteX28" fmla="*/ 381000 w 664369"/>
                <a:gd name="connsiteY28" fmla="*/ 478631 h 728705"/>
                <a:gd name="connsiteX29" fmla="*/ 407194 w 664369"/>
                <a:gd name="connsiteY29" fmla="*/ 440531 h 728705"/>
                <a:gd name="connsiteX30" fmla="*/ 428625 w 664369"/>
                <a:gd name="connsiteY30" fmla="*/ 390525 h 728705"/>
                <a:gd name="connsiteX31" fmla="*/ 428625 w 664369"/>
                <a:gd name="connsiteY31" fmla="*/ 390525 h 728705"/>
                <a:gd name="connsiteX32" fmla="*/ 476250 w 664369"/>
                <a:gd name="connsiteY32" fmla="*/ 359569 h 728705"/>
                <a:gd name="connsiteX33" fmla="*/ 502444 w 664369"/>
                <a:gd name="connsiteY33" fmla="*/ 335756 h 728705"/>
                <a:gd name="connsiteX34" fmla="*/ 507206 w 664369"/>
                <a:gd name="connsiteY34" fmla="*/ 297656 h 728705"/>
                <a:gd name="connsiteX35" fmla="*/ 573881 w 664369"/>
                <a:gd name="connsiteY35" fmla="*/ 192881 h 728705"/>
                <a:gd name="connsiteX36" fmla="*/ 571500 w 664369"/>
                <a:gd name="connsiteY36" fmla="*/ 173831 h 728705"/>
                <a:gd name="connsiteX37" fmla="*/ 573881 w 664369"/>
                <a:gd name="connsiteY37" fmla="*/ 164306 h 728705"/>
                <a:gd name="connsiteX38" fmla="*/ 614363 w 664369"/>
                <a:gd name="connsiteY38" fmla="*/ 154781 h 728705"/>
                <a:gd name="connsiteX39" fmla="*/ 628650 w 664369"/>
                <a:gd name="connsiteY39" fmla="*/ 164306 h 728705"/>
                <a:gd name="connsiteX40" fmla="*/ 647700 w 664369"/>
                <a:gd name="connsiteY40" fmla="*/ 166687 h 728705"/>
                <a:gd name="connsiteX41" fmla="*/ 659606 w 664369"/>
                <a:gd name="connsiteY41" fmla="*/ 138112 h 728705"/>
                <a:gd name="connsiteX42" fmla="*/ 664369 w 664369"/>
                <a:gd name="connsiteY42" fmla="*/ 123825 h 728705"/>
                <a:gd name="connsiteX43" fmla="*/ 645319 w 664369"/>
                <a:gd name="connsiteY43" fmla="*/ 109537 h 728705"/>
                <a:gd name="connsiteX44" fmla="*/ 642938 w 664369"/>
                <a:gd name="connsiteY44" fmla="*/ 97631 h 728705"/>
                <a:gd name="connsiteX45" fmla="*/ 621506 w 664369"/>
                <a:gd name="connsiteY45" fmla="*/ 88106 h 728705"/>
                <a:gd name="connsiteX46" fmla="*/ 590550 w 664369"/>
                <a:gd name="connsiteY46" fmla="*/ 92869 h 728705"/>
                <a:gd name="connsiteX47" fmla="*/ 573881 w 664369"/>
                <a:gd name="connsiteY47" fmla="*/ 109537 h 728705"/>
                <a:gd name="connsiteX48" fmla="*/ 564356 w 664369"/>
                <a:gd name="connsiteY48" fmla="*/ 121444 h 728705"/>
                <a:gd name="connsiteX49" fmla="*/ 547688 w 664369"/>
                <a:gd name="connsiteY49" fmla="*/ 130969 h 728705"/>
                <a:gd name="connsiteX50" fmla="*/ 528638 w 664369"/>
                <a:gd name="connsiteY50" fmla="*/ 138112 h 728705"/>
                <a:gd name="connsiteX51" fmla="*/ 516731 w 664369"/>
                <a:gd name="connsiteY51" fmla="*/ 133350 h 728705"/>
                <a:gd name="connsiteX52" fmla="*/ 502444 w 664369"/>
                <a:gd name="connsiteY52" fmla="*/ 133350 h 728705"/>
                <a:gd name="connsiteX53" fmla="*/ 495300 w 664369"/>
                <a:gd name="connsiteY53" fmla="*/ 126206 h 728705"/>
                <a:gd name="connsiteX54" fmla="*/ 478631 w 664369"/>
                <a:gd name="connsiteY54" fmla="*/ 169069 h 728705"/>
                <a:gd name="connsiteX55" fmla="*/ 469106 w 664369"/>
                <a:gd name="connsiteY55" fmla="*/ 178594 h 728705"/>
                <a:gd name="connsiteX56" fmla="*/ 459581 w 664369"/>
                <a:gd name="connsiteY56" fmla="*/ 178594 h 728705"/>
                <a:gd name="connsiteX57" fmla="*/ 459581 w 664369"/>
                <a:gd name="connsiteY57" fmla="*/ 178594 h 728705"/>
                <a:gd name="connsiteX58" fmla="*/ 445294 w 664369"/>
                <a:gd name="connsiteY58" fmla="*/ 192881 h 728705"/>
                <a:gd name="connsiteX59" fmla="*/ 431006 w 664369"/>
                <a:gd name="connsiteY59" fmla="*/ 204787 h 728705"/>
                <a:gd name="connsiteX60" fmla="*/ 421481 w 664369"/>
                <a:gd name="connsiteY60" fmla="*/ 211931 h 728705"/>
                <a:gd name="connsiteX61" fmla="*/ 411956 w 664369"/>
                <a:gd name="connsiteY61" fmla="*/ 190500 h 728705"/>
                <a:gd name="connsiteX62" fmla="*/ 397669 w 664369"/>
                <a:gd name="connsiteY62" fmla="*/ 169069 h 728705"/>
                <a:gd name="connsiteX63" fmla="*/ 385763 w 664369"/>
                <a:gd name="connsiteY63" fmla="*/ 150019 h 728705"/>
                <a:gd name="connsiteX64" fmla="*/ 247650 w 664369"/>
                <a:gd name="connsiteY64" fmla="*/ 185737 h 728705"/>
                <a:gd name="connsiteX65" fmla="*/ 202406 w 664369"/>
                <a:gd name="connsiteY65" fmla="*/ 0 h 728705"/>
                <a:gd name="connsiteX66" fmla="*/ 190500 w 664369"/>
                <a:gd name="connsiteY66" fmla="*/ 4762 h 7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64369" h="728705">
                  <a:moveTo>
                    <a:pt x="190500" y="4762"/>
                  </a:moveTo>
                  <a:lnTo>
                    <a:pt x="195263" y="78581"/>
                  </a:lnTo>
                  <a:lnTo>
                    <a:pt x="195263" y="183356"/>
                  </a:lnTo>
                  <a:lnTo>
                    <a:pt x="147638" y="269081"/>
                  </a:lnTo>
                  <a:lnTo>
                    <a:pt x="111919" y="290512"/>
                  </a:lnTo>
                  <a:lnTo>
                    <a:pt x="92869" y="302419"/>
                  </a:lnTo>
                  <a:lnTo>
                    <a:pt x="90488" y="330994"/>
                  </a:lnTo>
                  <a:lnTo>
                    <a:pt x="102394" y="335756"/>
                  </a:lnTo>
                  <a:lnTo>
                    <a:pt x="100013" y="359569"/>
                  </a:lnTo>
                  <a:lnTo>
                    <a:pt x="104775" y="373856"/>
                  </a:lnTo>
                  <a:lnTo>
                    <a:pt x="83344" y="392906"/>
                  </a:lnTo>
                  <a:lnTo>
                    <a:pt x="76191" y="366696"/>
                  </a:lnTo>
                  <a:lnTo>
                    <a:pt x="45244" y="385762"/>
                  </a:lnTo>
                  <a:lnTo>
                    <a:pt x="45244" y="426244"/>
                  </a:lnTo>
                  <a:lnTo>
                    <a:pt x="52388" y="442912"/>
                  </a:lnTo>
                  <a:lnTo>
                    <a:pt x="0" y="507206"/>
                  </a:lnTo>
                  <a:lnTo>
                    <a:pt x="33338" y="611981"/>
                  </a:lnTo>
                  <a:lnTo>
                    <a:pt x="88106" y="647700"/>
                  </a:lnTo>
                  <a:lnTo>
                    <a:pt x="104775" y="642937"/>
                  </a:lnTo>
                  <a:lnTo>
                    <a:pt x="152400" y="690562"/>
                  </a:lnTo>
                  <a:lnTo>
                    <a:pt x="214313" y="728705"/>
                  </a:lnTo>
                  <a:lnTo>
                    <a:pt x="230981" y="671512"/>
                  </a:lnTo>
                  <a:lnTo>
                    <a:pt x="285750" y="650081"/>
                  </a:lnTo>
                  <a:lnTo>
                    <a:pt x="354803" y="628692"/>
                  </a:lnTo>
                  <a:lnTo>
                    <a:pt x="369094" y="602456"/>
                  </a:lnTo>
                  <a:lnTo>
                    <a:pt x="366713" y="564356"/>
                  </a:lnTo>
                  <a:lnTo>
                    <a:pt x="369094" y="533400"/>
                  </a:lnTo>
                  <a:lnTo>
                    <a:pt x="373856" y="502444"/>
                  </a:lnTo>
                  <a:lnTo>
                    <a:pt x="381000" y="478631"/>
                  </a:lnTo>
                  <a:lnTo>
                    <a:pt x="407194" y="440531"/>
                  </a:lnTo>
                  <a:lnTo>
                    <a:pt x="428625" y="390525"/>
                  </a:lnTo>
                  <a:lnTo>
                    <a:pt x="428625" y="390525"/>
                  </a:lnTo>
                  <a:lnTo>
                    <a:pt x="476250" y="359569"/>
                  </a:lnTo>
                  <a:lnTo>
                    <a:pt x="502444" y="335756"/>
                  </a:lnTo>
                  <a:lnTo>
                    <a:pt x="507206" y="297656"/>
                  </a:lnTo>
                  <a:lnTo>
                    <a:pt x="573881" y="192881"/>
                  </a:lnTo>
                  <a:lnTo>
                    <a:pt x="571500" y="173831"/>
                  </a:lnTo>
                  <a:lnTo>
                    <a:pt x="573881" y="164306"/>
                  </a:lnTo>
                  <a:lnTo>
                    <a:pt x="614363" y="154781"/>
                  </a:lnTo>
                  <a:lnTo>
                    <a:pt x="628650" y="164306"/>
                  </a:lnTo>
                  <a:lnTo>
                    <a:pt x="647700" y="166687"/>
                  </a:lnTo>
                  <a:lnTo>
                    <a:pt x="659606" y="138112"/>
                  </a:lnTo>
                  <a:lnTo>
                    <a:pt x="664369" y="123825"/>
                  </a:lnTo>
                  <a:lnTo>
                    <a:pt x="645319" y="109537"/>
                  </a:lnTo>
                  <a:lnTo>
                    <a:pt x="642938" y="97631"/>
                  </a:lnTo>
                  <a:lnTo>
                    <a:pt x="621506" y="88106"/>
                  </a:lnTo>
                  <a:lnTo>
                    <a:pt x="590550" y="92869"/>
                  </a:lnTo>
                  <a:lnTo>
                    <a:pt x="573881" y="109537"/>
                  </a:lnTo>
                  <a:lnTo>
                    <a:pt x="564356" y="121444"/>
                  </a:lnTo>
                  <a:lnTo>
                    <a:pt x="547688" y="130969"/>
                  </a:lnTo>
                  <a:lnTo>
                    <a:pt x="528638" y="138112"/>
                  </a:lnTo>
                  <a:lnTo>
                    <a:pt x="516731" y="133350"/>
                  </a:lnTo>
                  <a:lnTo>
                    <a:pt x="502444" y="133350"/>
                  </a:lnTo>
                  <a:lnTo>
                    <a:pt x="495300" y="126206"/>
                  </a:lnTo>
                  <a:lnTo>
                    <a:pt x="478631" y="169069"/>
                  </a:lnTo>
                  <a:lnTo>
                    <a:pt x="469106" y="178594"/>
                  </a:lnTo>
                  <a:lnTo>
                    <a:pt x="459581" y="178594"/>
                  </a:lnTo>
                  <a:lnTo>
                    <a:pt x="459581" y="178594"/>
                  </a:lnTo>
                  <a:lnTo>
                    <a:pt x="445294" y="192881"/>
                  </a:lnTo>
                  <a:lnTo>
                    <a:pt x="431006" y="204787"/>
                  </a:lnTo>
                  <a:lnTo>
                    <a:pt x="421481" y="211931"/>
                  </a:lnTo>
                  <a:lnTo>
                    <a:pt x="411956" y="190500"/>
                  </a:lnTo>
                  <a:lnTo>
                    <a:pt x="397669" y="169069"/>
                  </a:lnTo>
                  <a:lnTo>
                    <a:pt x="385763" y="150019"/>
                  </a:lnTo>
                  <a:lnTo>
                    <a:pt x="247650" y="185737"/>
                  </a:lnTo>
                  <a:lnTo>
                    <a:pt x="202406" y="0"/>
                  </a:lnTo>
                  <a:lnTo>
                    <a:pt x="190500" y="4762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7081539" y="2778389"/>
              <a:ext cx="627970" cy="301625"/>
            </a:xfrm>
            <a:custGeom>
              <a:avLst/>
              <a:gdLst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28612 w 690562"/>
                <a:gd name="connsiteY14" fmla="*/ 159544 h 319087"/>
                <a:gd name="connsiteX15" fmla="*/ 350043 w 690562"/>
                <a:gd name="connsiteY15" fmla="*/ 171450 h 319087"/>
                <a:gd name="connsiteX16" fmla="*/ 369093 w 690562"/>
                <a:gd name="connsiteY16" fmla="*/ 188119 h 319087"/>
                <a:gd name="connsiteX17" fmla="*/ 397668 w 690562"/>
                <a:gd name="connsiteY17" fmla="*/ 214312 h 319087"/>
                <a:gd name="connsiteX18" fmla="*/ 402431 w 690562"/>
                <a:gd name="connsiteY18" fmla="*/ 235744 h 319087"/>
                <a:gd name="connsiteX19" fmla="*/ 400050 w 690562"/>
                <a:gd name="connsiteY19" fmla="*/ 264319 h 319087"/>
                <a:gd name="connsiteX20" fmla="*/ 388143 w 690562"/>
                <a:gd name="connsiteY20" fmla="*/ 290512 h 319087"/>
                <a:gd name="connsiteX21" fmla="*/ 409575 w 690562"/>
                <a:gd name="connsiteY21" fmla="*/ 302419 h 319087"/>
                <a:gd name="connsiteX22" fmla="*/ 419100 w 690562"/>
                <a:gd name="connsiteY22" fmla="*/ 302419 h 319087"/>
                <a:gd name="connsiteX23" fmla="*/ 438150 w 690562"/>
                <a:gd name="connsiteY23" fmla="*/ 290512 h 319087"/>
                <a:gd name="connsiteX24" fmla="*/ 454818 w 690562"/>
                <a:gd name="connsiteY24" fmla="*/ 295275 h 319087"/>
                <a:gd name="connsiteX25" fmla="*/ 473868 w 690562"/>
                <a:gd name="connsiteY25" fmla="*/ 309562 h 319087"/>
                <a:gd name="connsiteX26" fmla="*/ 507206 w 690562"/>
                <a:gd name="connsiteY26" fmla="*/ 314325 h 319087"/>
                <a:gd name="connsiteX27" fmla="*/ 523875 w 690562"/>
                <a:gd name="connsiteY27" fmla="*/ 319087 h 319087"/>
                <a:gd name="connsiteX28" fmla="*/ 526256 w 690562"/>
                <a:gd name="connsiteY28" fmla="*/ 302419 h 319087"/>
                <a:gd name="connsiteX29" fmla="*/ 535781 w 690562"/>
                <a:gd name="connsiteY29" fmla="*/ 290512 h 319087"/>
                <a:gd name="connsiteX30" fmla="*/ 528637 w 690562"/>
                <a:gd name="connsiteY30" fmla="*/ 261937 h 319087"/>
                <a:gd name="connsiteX31" fmla="*/ 509587 w 690562"/>
                <a:gd name="connsiteY31" fmla="*/ 257175 h 319087"/>
                <a:gd name="connsiteX32" fmla="*/ 490537 w 690562"/>
                <a:gd name="connsiteY32" fmla="*/ 235744 h 319087"/>
                <a:gd name="connsiteX33" fmla="*/ 481012 w 690562"/>
                <a:gd name="connsiteY33" fmla="*/ 202406 h 319087"/>
                <a:gd name="connsiteX34" fmla="*/ 461962 w 690562"/>
                <a:gd name="connsiteY34" fmla="*/ 154781 h 319087"/>
                <a:gd name="connsiteX35" fmla="*/ 457200 w 690562"/>
                <a:gd name="connsiteY35" fmla="*/ 126206 h 319087"/>
                <a:gd name="connsiteX36" fmla="*/ 457200 w 690562"/>
                <a:gd name="connsiteY36" fmla="*/ 111919 h 319087"/>
                <a:gd name="connsiteX37" fmla="*/ 469106 w 690562"/>
                <a:gd name="connsiteY37" fmla="*/ 100012 h 319087"/>
                <a:gd name="connsiteX38" fmla="*/ 476250 w 690562"/>
                <a:gd name="connsiteY38" fmla="*/ 78581 h 319087"/>
                <a:gd name="connsiteX39" fmla="*/ 497681 w 690562"/>
                <a:gd name="connsiteY39" fmla="*/ 73819 h 319087"/>
                <a:gd name="connsiteX40" fmla="*/ 500062 w 690562"/>
                <a:gd name="connsiteY40" fmla="*/ 92869 h 319087"/>
                <a:gd name="connsiteX41" fmla="*/ 495300 w 690562"/>
                <a:gd name="connsiteY41" fmla="*/ 107156 h 319087"/>
                <a:gd name="connsiteX42" fmla="*/ 509587 w 690562"/>
                <a:gd name="connsiteY42" fmla="*/ 116681 h 319087"/>
                <a:gd name="connsiteX43" fmla="*/ 509587 w 690562"/>
                <a:gd name="connsiteY43" fmla="*/ 126206 h 319087"/>
                <a:gd name="connsiteX44" fmla="*/ 504825 w 690562"/>
                <a:gd name="connsiteY44" fmla="*/ 147637 h 319087"/>
                <a:gd name="connsiteX45" fmla="*/ 502443 w 690562"/>
                <a:gd name="connsiteY45" fmla="*/ 154781 h 319087"/>
                <a:gd name="connsiteX46" fmla="*/ 523875 w 690562"/>
                <a:gd name="connsiteY46" fmla="*/ 171450 h 319087"/>
                <a:gd name="connsiteX47" fmla="*/ 531018 w 690562"/>
                <a:gd name="connsiteY47" fmla="*/ 185737 h 319087"/>
                <a:gd name="connsiteX48" fmla="*/ 545306 w 690562"/>
                <a:gd name="connsiteY48" fmla="*/ 190500 h 319087"/>
                <a:gd name="connsiteX49" fmla="*/ 531018 w 690562"/>
                <a:gd name="connsiteY49" fmla="*/ 204787 h 319087"/>
                <a:gd name="connsiteX50" fmla="*/ 528637 w 690562"/>
                <a:gd name="connsiteY50" fmla="*/ 216694 h 319087"/>
                <a:gd name="connsiteX51" fmla="*/ 547687 w 690562"/>
                <a:gd name="connsiteY51" fmla="*/ 235744 h 319087"/>
                <a:gd name="connsiteX52" fmla="*/ 547687 w 690562"/>
                <a:gd name="connsiteY52" fmla="*/ 235744 h 319087"/>
                <a:gd name="connsiteX53" fmla="*/ 581025 w 690562"/>
                <a:gd name="connsiteY53" fmla="*/ 247650 h 319087"/>
                <a:gd name="connsiteX54" fmla="*/ 595312 w 690562"/>
                <a:gd name="connsiteY54" fmla="*/ 242887 h 319087"/>
                <a:gd name="connsiteX55" fmla="*/ 602456 w 690562"/>
                <a:gd name="connsiteY55" fmla="*/ 264319 h 319087"/>
                <a:gd name="connsiteX56" fmla="*/ 602456 w 690562"/>
                <a:gd name="connsiteY56" fmla="*/ 292894 h 319087"/>
                <a:gd name="connsiteX57" fmla="*/ 611981 w 690562"/>
                <a:gd name="connsiteY57" fmla="*/ 297656 h 319087"/>
                <a:gd name="connsiteX58" fmla="*/ 631031 w 690562"/>
                <a:gd name="connsiteY58" fmla="*/ 297656 h 319087"/>
                <a:gd name="connsiteX59" fmla="*/ 650081 w 690562"/>
                <a:gd name="connsiteY59" fmla="*/ 285750 h 319087"/>
                <a:gd name="connsiteX60" fmla="*/ 669131 w 690562"/>
                <a:gd name="connsiteY60" fmla="*/ 278606 h 319087"/>
                <a:gd name="connsiteX61" fmla="*/ 681037 w 690562"/>
                <a:gd name="connsiteY61" fmla="*/ 278606 h 319087"/>
                <a:gd name="connsiteX62" fmla="*/ 690562 w 690562"/>
                <a:gd name="connsiteY62" fmla="*/ 204787 h 319087"/>
                <a:gd name="connsiteX63" fmla="*/ 614362 w 690562"/>
                <a:gd name="connsiteY63" fmla="*/ 228600 h 319087"/>
                <a:gd name="connsiteX64" fmla="*/ 600075 w 690562"/>
                <a:gd name="connsiteY64" fmla="*/ 173831 h 319087"/>
                <a:gd name="connsiteX65" fmla="*/ 583406 w 690562"/>
                <a:gd name="connsiteY65" fmla="*/ 145256 h 319087"/>
                <a:gd name="connsiteX66" fmla="*/ 585787 w 690562"/>
                <a:gd name="connsiteY66" fmla="*/ 121444 h 319087"/>
                <a:gd name="connsiteX67" fmla="*/ 566737 w 690562"/>
                <a:gd name="connsiteY67" fmla="*/ 83344 h 319087"/>
                <a:gd name="connsiteX68" fmla="*/ 561975 w 690562"/>
                <a:gd name="connsiteY68" fmla="*/ 50006 h 319087"/>
                <a:gd name="connsiteX69" fmla="*/ 533400 w 690562"/>
                <a:gd name="connsiteY69" fmla="*/ 0 h 319087"/>
                <a:gd name="connsiteX70" fmla="*/ 411956 w 690562"/>
                <a:gd name="connsiteY70" fmla="*/ 42862 h 319087"/>
                <a:gd name="connsiteX71" fmla="*/ 319087 w 690562"/>
                <a:gd name="connsiteY71" fmla="*/ 71437 h 319087"/>
                <a:gd name="connsiteX72" fmla="*/ 257175 w 690562"/>
                <a:gd name="connsiteY72" fmla="*/ 92869 h 319087"/>
                <a:gd name="connsiteX73" fmla="*/ 147637 w 690562"/>
                <a:gd name="connsiteY73" fmla="*/ 126206 h 319087"/>
                <a:gd name="connsiteX74" fmla="*/ 64293 w 690562"/>
                <a:gd name="connsiteY74" fmla="*/ 157162 h 319087"/>
                <a:gd name="connsiteX75" fmla="*/ 0 w 690562"/>
                <a:gd name="connsiteY75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28612 w 690562"/>
                <a:gd name="connsiteY14" fmla="*/ 159544 h 319087"/>
                <a:gd name="connsiteX15" fmla="*/ 369093 w 690562"/>
                <a:gd name="connsiteY15" fmla="*/ 188119 h 319087"/>
                <a:gd name="connsiteX16" fmla="*/ 397668 w 690562"/>
                <a:gd name="connsiteY16" fmla="*/ 214312 h 319087"/>
                <a:gd name="connsiteX17" fmla="*/ 402431 w 690562"/>
                <a:gd name="connsiteY17" fmla="*/ 235744 h 319087"/>
                <a:gd name="connsiteX18" fmla="*/ 400050 w 690562"/>
                <a:gd name="connsiteY18" fmla="*/ 264319 h 319087"/>
                <a:gd name="connsiteX19" fmla="*/ 388143 w 690562"/>
                <a:gd name="connsiteY19" fmla="*/ 290512 h 319087"/>
                <a:gd name="connsiteX20" fmla="*/ 409575 w 690562"/>
                <a:gd name="connsiteY20" fmla="*/ 302419 h 319087"/>
                <a:gd name="connsiteX21" fmla="*/ 419100 w 690562"/>
                <a:gd name="connsiteY21" fmla="*/ 302419 h 319087"/>
                <a:gd name="connsiteX22" fmla="*/ 438150 w 690562"/>
                <a:gd name="connsiteY22" fmla="*/ 290512 h 319087"/>
                <a:gd name="connsiteX23" fmla="*/ 454818 w 690562"/>
                <a:gd name="connsiteY23" fmla="*/ 295275 h 319087"/>
                <a:gd name="connsiteX24" fmla="*/ 473868 w 690562"/>
                <a:gd name="connsiteY24" fmla="*/ 309562 h 319087"/>
                <a:gd name="connsiteX25" fmla="*/ 507206 w 690562"/>
                <a:gd name="connsiteY25" fmla="*/ 314325 h 319087"/>
                <a:gd name="connsiteX26" fmla="*/ 523875 w 690562"/>
                <a:gd name="connsiteY26" fmla="*/ 319087 h 319087"/>
                <a:gd name="connsiteX27" fmla="*/ 526256 w 690562"/>
                <a:gd name="connsiteY27" fmla="*/ 302419 h 319087"/>
                <a:gd name="connsiteX28" fmla="*/ 535781 w 690562"/>
                <a:gd name="connsiteY28" fmla="*/ 290512 h 319087"/>
                <a:gd name="connsiteX29" fmla="*/ 528637 w 690562"/>
                <a:gd name="connsiteY29" fmla="*/ 261937 h 319087"/>
                <a:gd name="connsiteX30" fmla="*/ 509587 w 690562"/>
                <a:gd name="connsiteY30" fmla="*/ 257175 h 319087"/>
                <a:gd name="connsiteX31" fmla="*/ 490537 w 690562"/>
                <a:gd name="connsiteY31" fmla="*/ 235744 h 319087"/>
                <a:gd name="connsiteX32" fmla="*/ 481012 w 690562"/>
                <a:gd name="connsiteY32" fmla="*/ 202406 h 319087"/>
                <a:gd name="connsiteX33" fmla="*/ 461962 w 690562"/>
                <a:gd name="connsiteY33" fmla="*/ 154781 h 319087"/>
                <a:gd name="connsiteX34" fmla="*/ 457200 w 690562"/>
                <a:gd name="connsiteY34" fmla="*/ 126206 h 319087"/>
                <a:gd name="connsiteX35" fmla="*/ 457200 w 690562"/>
                <a:gd name="connsiteY35" fmla="*/ 111919 h 319087"/>
                <a:gd name="connsiteX36" fmla="*/ 469106 w 690562"/>
                <a:gd name="connsiteY36" fmla="*/ 100012 h 319087"/>
                <a:gd name="connsiteX37" fmla="*/ 476250 w 690562"/>
                <a:gd name="connsiteY37" fmla="*/ 78581 h 319087"/>
                <a:gd name="connsiteX38" fmla="*/ 497681 w 690562"/>
                <a:gd name="connsiteY38" fmla="*/ 73819 h 319087"/>
                <a:gd name="connsiteX39" fmla="*/ 500062 w 690562"/>
                <a:gd name="connsiteY39" fmla="*/ 92869 h 319087"/>
                <a:gd name="connsiteX40" fmla="*/ 495300 w 690562"/>
                <a:gd name="connsiteY40" fmla="*/ 107156 h 319087"/>
                <a:gd name="connsiteX41" fmla="*/ 509587 w 690562"/>
                <a:gd name="connsiteY41" fmla="*/ 116681 h 319087"/>
                <a:gd name="connsiteX42" fmla="*/ 509587 w 690562"/>
                <a:gd name="connsiteY42" fmla="*/ 126206 h 319087"/>
                <a:gd name="connsiteX43" fmla="*/ 504825 w 690562"/>
                <a:gd name="connsiteY43" fmla="*/ 147637 h 319087"/>
                <a:gd name="connsiteX44" fmla="*/ 502443 w 690562"/>
                <a:gd name="connsiteY44" fmla="*/ 154781 h 319087"/>
                <a:gd name="connsiteX45" fmla="*/ 523875 w 690562"/>
                <a:gd name="connsiteY45" fmla="*/ 171450 h 319087"/>
                <a:gd name="connsiteX46" fmla="*/ 531018 w 690562"/>
                <a:gd name="connsiteY46" fmla="*/ 185737 h 319087"/>
                <a:gd name="connsiteX47" fmla="*/ 545306 w 690562"/>
                <a:gd name="connsiteY47" fmla="*/ 190500 h 319087"/>
                <a:gd name="connsiteX48" fmla="*/ 531018 w 690562"/>
                <a:gd name="connsiteY48" fmla="*/ 204787 h 319087"/>
                <a:gd name="connsiteX49" fmla="*/ 528637 w 690562"/>
                <a:gd name="connsiteY49" fmla="*/ 216694 h 319087"/>
                <a:gd name="connsiteX50" fmla="*/ 547687 w 690562"/>
                <a:gd name="connsiteY50" fmla="*/ 235744 h 319087"/>
                <a:gd name="connsiteX51" fmla="*/ 547687 w 690562"/>
                <a:gd name="connsiteY51" fmla="*/ 235744 h 319087"/>
                <a:gd name="connsiteX52" fmla="*/ 581025 w 690562"/>
                <a:gd name="connsiteY52" fmla="*/ 247650 h 319087"/>
                <a:gd name="connsiteX53" fmla="*/ 595312 w 690562"/>
                <a:gd name="connsiteY53" fmla="*/ 242887 h 319087"/>
                <a:gd name="connsiteX54" fmla="*/ 602456 w 690562"/>
                <a:gd name="connsiteY54" fmla="*/ 264319 h 319087"/>
                <a:gd name="connsiteX55" fmla="*/ 602456 w 690562"/>
                <a:gd name="connsiteY55" fmla="*/ 292894 h 319087"/>
                <a:gd name="connsiteX56" fmla="*/ 611981 w 690562"/>
                <a:gd name="connsiteY56" fmla="*/ 297656 h 319087"/>
                <a:gd name="connsiteX57" fmla="*/ 631031 w 690562"/>
                <a:gd name="connsiteY57" fmla="*/ 297656 h 319087"/>
                <a:gd name="connsiteX58" fmla="*/ 650081 w 690562"/>
                <a:gd name="connsiteY58" fmla="*/ 285750 h 319087"/>
                <a:gd name="connsiteX59" fmla="*/ 669131 w 690562"/>
                <a:gd name="connsiteY59" fmla="*/ 278606 h 319087"/>
                <a:gd name="connsiteX60" fmla="*/ 681037 w 690562"/>
                <a:gd name="connsiteY60" fmla="*/ 278606 h 319087"/>
                <a:gd name="connsiteX61" fmla="*/ 690562 w 690562"/>
                <a:gd name="connsiteY61" fmla="*/ 204787 h 319087"/>
                <a:gd name="connsiteX62" fmla="*/ 614362 w 690562"/>
                <a:gd name="connsiteY62" fmla="*/ 228600 h 319087"/>
                <a:gd name="connsiteX63" fmla="*/ 600075 w 690562"/>
                <a:gd name="connsiteY63" fmla="*/ 173831 h 319087"/>
                <a:gd name="connsiteX64" fmla="*/ 583406 w 690562"/>
                <a:gd name="connsiteY64" fmla="*/ 145256 h 319087"/>
                <a:gd name="connsiteX65" fmla="*/ 585787 w 690562"/>
                <a:gd name="connsiteY65" fmla="*/ 121444 h 319087"/>
                <a:gd name="connsiteX66" fmla="*/ 566737 w 690562"/>
                <a:gd name="connsiteY66" fmla="*/ 83344 h 319087"/>
                <a:gd name="connsiteX67" fmla="*/ 561975 w 690562"/>
                <a:gd name="connsiteY67" fmla="*/ 50006 h 319087"/>
                <a:gd name="connsiteX68" fmla="*/ 533400 w 690562"/>
                <a:gd name="connsiteY68" fmla="*/ 0 h 319087"/>
                <a:gd name="connsiteX69" fmla="*/ 411956 w 690562"/>
                <a:gd name="connsiteY69" fmla="*/ 42862 h 319087"/>
                <a:gd name="connsiteX70" fmla="*/ 319087 w 690562"/>
                <a:gd name="connsiteY70" fmla="*/ 71437 h 319087"/>
                <a:gd name="connsiteX71" fmla="*/ 257175 w 690562"/>
                <a:gd name="connsiteY71" fmla="*/ 92869 h 319087"/>
                <a:gd name="connsiteX72" fmla="*/ 147637 w 690562"/>
                <a:gd name="connsiteY72" fmla="*/ 126206 h 319087"/>
                <a:gd name="connsiteX73" fmla="*/ 64293 w 690562"/>
                <a:gd name="connsiteY73" fmla="*/ 157162 h 319087"/>
                <a:gd name="connsiteX74" fmla="*/ 0 w 690562"/>
                <a:gd name="connsiteY74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69093 w 690562"/>
                <a:gd name="connsiteY14" fmla="*/ 188119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73868 w 690562"/>
                <a:gd name="connsiteY22" fmla="*/ 309562 h 319087"/>
                <a:gd name="connsiteX23" fmla="*/ 507206 w 690562"/>
                <a:gd name="connsiteY23" fmla="*/ 314325 h 319087"/>
                <a:gd name="connsiteX24" fmla="*/ 523875 w 690562"/>
                <a:gd name="connsiteY24" fmla="*/ 319087 h 319087"/>
                <a:gd name="connsiteX25" fmla="*/ 526256 w 690562"/>
                <a:gd name="connsiteY25" fmla="*/ 302419 h 319087"/>
                <a:gd name="connsiteX26" fmla="*/ 535781 w 690562"/>
                <a:gd name="connsiteY26" fmla="*/ 290512 h 319087"/>
                <a:gd name="connsiteX27" fmla="*/ 528637 w 690562"/>
                <a:gd name="connsiteY27" fmla="*/ 261937 h 319087"/>
                <a:gd name="connsiteX28" fmla="*/ 509587 w 690562"/>
                <a:gd name="connsiteY28" fmla="*/ 257175 h 319087"/>
                <a:gd name="connsiteX29" fmla="*/ 490537 w 690562"/>
                <a:gd name="connsiteY29" fmla="*/ 235744 h 319087"/>
                <a:gd name="connsiteX30" fmla="*/ 481012 w 690562"/>
                <a:gd name="connsiteY30" fmla="*/ 202406 h 319087"/>
                <a:gd name="connsiteX31" fmla="*/ 461962 w 690562"/>
                <a:gd name="connsiteY31" fmla="*/ 154781 h 319087"/>
                <a:gd name="connsiteX32" fmla="*/ 457200 w 690562"/>
                <a:gd name="connsiteY32" fmla="*/ 126206 h 319087"/>
                <a:gd name="connsiteX33" fmla="*/ 457200 w 690562"/>
                <a:gd name="connsiteY33" fmla="*/ 111919 h 319087"/>
                <a:gd name="connsiteX34" fmla="*/ 469106 w 690562"/>
                <a:gd name="connsiteY34" fmla="*/ 100012 h 319087"/>
                <a:gd name="connsiteX35" fmla="*/ 476250 w 690562"/>
                <a:gd name="connsiteY35" fmla="*/ 78581 h 319087"/>
                <a:gd name="connsiteX36" fmla="*/ 497681 w 690562"/>
                <a:gd name="connsiteY36" fmla="*/ 73819 h 319087"/>
                <a:gd name="connsiteX37" fmla="*/ 500062 w 690562"/>
                <a:gd name="connsiteY37" fmla="*/ 92869 h 319087"/>
                <a:gd name="connsiteX38" fmla="*/ 495300 w 690562"/>
                <a:gd name="connsiteY38" fmla="*/ 107156 h 319087"/>
                <a:gd name="connsiteX39" fmla="*/ 509587 w 690562"/>
                <a:gd name="connsiteY39" fmla="*/ 116681 h 319087"/>
                <a:gd name="connsiteX40" fmla="*/ 509587 w 690562"/>
                <a:gd name="connsiteY40" fmla="*/ 126206 h 319087"/>
                <a:gd name="connsiteX41" fmla="*/ 504825 w 690562"/>
                <a:gd name="connsiteY41" fmla="*/ 147637 h 319087"/>
                <a:gd name="connsiteX42" fmla="*/ 502443 w 690562"/>
                <a:gd name="connsiteY42" fmla="*/ 154781 h 319087"/>
                <a:gd name="connsiteX43" fmla="*/ 523875 w 690562"/>
                <a:gd name="connsiteY43" fmla="*/ 171450 h 319087"/>
                <a:gd name="connsiteX44" fmla="*/ 531018 w 690562"/>
                <a:gd name="connsiteY44" fmla="*/ 185737 h 319087"/>
                <a:gd name="connsiteX45" fmla="*/ 545306 w 690562"/>
                <a:gd name="connsiteY45" fmla="*/ 190500 h 319087"/>
                <a:gd name="connsiteX46" fmla="*/ 531018 w 690562"/>
                <a:gd name="connsiteY46" fmla="*/ 204787 h 319087"/>
                <a:gd name="connsiteX47" fmla="*/ 528637 w 690562"/>
                <a:gd name="connsiteY47" fmla="*/ 216694 h 319087"/>
                <a:gd name="connsiteX48" fmla="*/ 547687 w 690562"/>
                <a:gd name="connsiteY48" fmla="*/ 235744 h 319087"/>
                <a:gd name="connsiteX49" fmla="*/ 547687 w 690562"/>
                <a:gd name="connsiteY49" fmla="*/ 235744 h 319087"/>
                <a:gd name="connsiteX50" fmla="*/ 581025 w 690562"/>
                <a:gd name="connsiteY50" fmla="*/ 247650 h 319087"/>
                <a:gd name="connsiteX51" fmla="*/ 595312 w 690562"/>
                <a:gd name="connsiteY51" fmla="*/ 242887 h 319087"/>
                <a:gd name="connsiteX52" fmla="*/ 602456 w 690562"/>
                <a:gd name="connsiteY52" fmla="*/ 264319 h 319087"/>
                <a:gd name="connsiteX53" fmla="*/ 602456 w 690562"/>
                <a:gd name="connsiteY53" fmla="*/ 292894 h 319087"/>
                <a:gd name="connsiteX54" fmla="*/ 611981 w 690562"/>
                <a:gd name="connsiteY54" fmla="*/ 297656 h 319087"/>
                <a:gd name="connsiteX55" fmla="*/ 631031 w 690562"/>
                <a:gd name="connsiteY55" fmla="*/ 297656 h 319087"/>
                <a:gd name="connsiteX56" fmla="*/ 650081 w 690562"/>
                <a:gd name="connsiteY56" fmla="*/ 285750 h 319087"/>
                <a:gd name="connsiteX57" fmla="*/ 669131 w 690562"/>
                <a:gd name="connsiteY57" fmla="*/ 278606 h 319087"/>
                <a:gd name="connsiteX58" fmla="*/ 681037 w 690562"/>
                <a:gd name="connsiteY58" fmla="*/ 278606 h 319087"/>
                <a:gd name="connsiteX59" fmla="*/ 690562 w 690562"/>
                <a:gd name="connsiteY59" fmla="*/ 204787 h 319087"/>
                <a:gd name="connsiteX60" fmla="*/ 614362 w 690562"/>
                <a:gd name="connsiteY60" fmla="*/ 228600 h 319087"/>
                <a:gd name="connsiteX61" fmla="*/ 600075 w 690562"/>
                <a:gd name="connsiteY61" fmla="*/ 173831 h 319087"/>
                <a:gd name="connsiteX62" fmla="*/ 583406 w 690562"/>
                <a:gd name="connsiteY62" fmla="*/ 145256 h 319087"/>
                <a:gd name="connsiteX63" fmla="*/ 585787 w 690562"/>
                <a:gd name="connsiteY63" fmla="*/ 121444 h 319087"/>
                <a:gd name="connsiteX64" fmla="*/ 566737 w 690562"/>
                <a:gd name="connsiteY64" fmla="*/ 83344 h 319087"/>
                <a:gd name="connsiteX65" fmla="*/ 561975 w 690562"/>
                <a:gd name="connsiteY65" fmla="*/ 50006 h 319087"/>
                <a:gd name="connsiteX66" fmla="*/ 533400 w 690562"/>
                <a:gd name="connsiteY66" fmla="*/ 0 h 319087"/>
                <a:gd name="connsiteX67" fmla="*/ 411956 w 690562"/>
                <a:gd name="connsiteY67" fmla="*/ 42862 h 319087"/>
                <a:gd name="connsiteX68" fmla="*/ 319087 w 690562"/>
                <a:gd name="connsiteY68" fmla="*/ 71437 h 319087"/>
                <a:gd name="connsiteX69" fmla="*/ 257175 w 690562"/>
                <a:gd name="connsiteY69" fmla="*/ 92869 h 319087"/>
                <a:gd name="connsiteX70" fmla="*/ 147637 w 690562"/>
                <a:gd name="connsiteY70" fmla="*/ 126206 h 319087"/>
                <a:gd name="connsiteX71" fmla="*/ 64293 w 690562"/>
                <a:gd name="connsiteY71" fmla="*/ 157162 h 319087"/>
                <a:gd name="connsiteX72" fmla="*/ 0 w 690562"/>
                <a:gd name="connsiteY72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73868 w 690562"/>
                <a:gd name="connsiteY22" fmla="*/ 309562 h 319087"/>
                <a:gd name="connsiteX23" fmla="*/ 523875 w 690562"/>
                <a:gd name="connsiteY23" fmla="*/ 319087 h 319087"/>
                <a:gd name="connsiteX24" fmla="*/ 526256 w 690562"/>
                <a:gd name="connsiteY24" fmla="*/ 302419 h 319087"/>
                <a:gd name="connsiteX25" fmla="*/ 535781 w 690562"/>
                <a:gd name="connsiteY25" fmla="*/ 290512 h 319087"/>
                <a:gd name="connsiteX26" fmla="*/ 528637 w 690562"/>
                <a:gd name="connsiteY26" fmla="*/ 261937 h 319087"/>
                <a:gd name="connsiteX27" fmla="*/ 509587 w 690562"/>
                <a:gd name="connsiteY27" fmla="*/ 257175 h 319087"/>
                <a:gd name="connsiteX28" fmla="*/ 490537 w 690562"/>
                <a:gd name="connsiteY28" fmla="*/ 235744 h 319087"/>
                <a:gd name="connsiteX29" fmla="*/ 481012 w 690562"/>
                <a:gd name="connsiteY29" fmla="*/ 202406 h 319087"/>
                <a:gd name="connsiteX30" fmla="*/ 461962 w 690562"/>
                <a:gd name="connsiteY30" fmla="*/ 154781 h 319087"/>
                <a:gd name="connsiteX31" fmla="*/ 457200 w 690562"/>
                <a:gd name="connsiteY31" fmla="*/ 126206 h 319087"/>
                <a:gd name="connsiteX32" fmla="*/ 457200 w 690562"/>
                <a:gd name="connsiteY32" fmla="*/ 111919 h 319087"/>
                <a:gd name="connsiteX33" fmla="*/ 469106 w 690562"/>
                <a:gd name="connsiteY33" fmla="*/ 100012 h 319087"/>
                <a:gd name="connsiteX34" fmla="*/ 476250 w 690562"/>
                <a:gd name="connsiteY34" fmla="*/ 78581 h 319087"/>
                <a:gd name="connsiteX35" fmla="*/ 497681 w 690562"/>
                <a:gd name="connsiteY35" fmla="*/ 73819 h 319087"/>
                <a:gd name="connsiteX36" fmla="*/ 500062 w 690562"/>
                <a:gd name="connsiteY36" fmla="*/ 92869 h 319087"/>
                <a:gd name="connsiteX37" fmla="*/ 495300 w 690562"/>
                <a:gd name="connsiteY37" fmla="*/ 107156 h 319087"/>
                <a:gd name="connsiteX38" fmla="*/ 509587 w 690562"/>
                <a:gd name="connsiteY38" fmla="*/ 116681 h 319087"/>
                <a:gd name="connsiteX39" fmla="*/ 509587 w 690562"/>
                <a:gd name="connsiteY39" fmla="*/ 126206 h 319087"/>
                <a:gd name="connsiteX40" fmla="*/ 504825 w 690562"/>
                <a:gd name="connsiteY40" fmla="*/ 147637 h 319087"/>
                <a:gd name="connsiteX41" fmla="*/ 502443 w 690562"/>
                <a:gd name="connsiteY41" fmla="*/ 154781 h 319087"/>
                <a:gd name="connsiteX42" fmla="*/ 523875 w 690562"/>
                <a:gd name="connsiteY42" fmla="*/ 171450 h 319087"/>
                <a:gd name="connsiteX43" fmla="*/ 531018 w 690562"/>
                <a:gd name="connsiteY43" fmla="*/ 185737 h 319087"/>
                <a:gd name="connsiteX44" fmla="*/ 545306 w 690562"/>
                <a:gd name="connsiteY44" fmla="*/ 190500 h 319087"/>
                <a:gd name="connsiteX45" fmla="*/ 531018 w 690562"/>
                <a:gd name="connsiteY45" fmla="*/ 204787 h 319087"/>
                <a:gd name="connsiteX46" fmla="*/ 528637 w 690562"/>
                <a:gd name="connsiteY46" fmla="*/ 216694 h 319087"/>
                <a:gd name="connsiteX47" fmla="*/ 547687 w 690562"/>
                <a:gd name="connsiteY47" fmla="*/ 235744 h 319087"/>
                <a:gd name="connsiteX48" fmla="*/ 547687 w 690562"/>
                <a:gd name="connsiteY48" fmla="*/ 235744 h 319087"/>
                <a:gd name="connsiteX49" fmla="*/ 581025 w 690562"/>
                <a:gd name="connsiteY49" fmla="*/ 247650 h 319087"/>
                <a:gd name="connsiteX50" fmla="*/ 595312 w 690562"/>
                <a:gd name="connsiteY50" fmla="*/ 242887 h 319087"/>
                <a:gd name="connsiteX51" fmla="*/ 602456 w 690562"/>
                <a:gd name="connsiteY51" fmla="*/ 264319 h 319087"/>
                <a:gd name="connsiteX52" fmla="*/ 602456 w 690562"/>
                <a:gd name="connsiteY52" fmla="*/ 292894 h 319087"/>
                <a:gd name="connsiteX53" fmla="*/ 611981 w 690562"/>
                <a:gd name="connsiteY53" fmla="*/ 297656 h 319087"/>
                <a:gd name="connsiteX54" fmla="*/ 631031 w 690562"/>
                <a:gd name="connsiteY54" fmla="*/ 297656 h 319087"/>
                <a:gd name="connsiteX55" fmla="*/ 650081 w 690562"/>
                <a:gd name="connsiteY55" fmla="*/ 285750 h 319087"/>
                <a:gd name="connsiteX56" fmla="*/ 669131 w 690562"/>
                <a:gd name="connsiteY56" fmla="*/ 278606 h 319087"/>
                <a:gd name="connsiteX57" fmla="*/ 681037 w 690562"/>
                <a:gd name="connsiteY57" fmla="*/ 278606 h 319087"/>
                <a:gd name="connsiteX58" fmla="*/ 690562 w 690562"/>
                <a:gd name="connsiteY58" fmla="*/ 204787 h 319087"/>
                <a:gd name="connsiteX59" fmla="*/ 614362 w 690562"/>
                <a:gd name="connsiteY59" fmla="*/ 228600 h 319087"/>
                <a:gd name="connsiteX60" fmla="*/ 600075 w 690562"/>
                <a:gd name="connsiteY60" fmla="*/ 173831 h 319087"/>
                <a:gd name="connsiteX61" fmla="*/ 583406 w 690562"/>
                <a:gd name="connsiteY61" fmla="*/ 145256 h 319087"/>
                <a:gd name="connsiteX62" fmla="*/ 585787 w 690562"/>
                <a:gd name="connsiteY62" fmla="*/ 121444 h 319087"/>
                <a:gd name="connsiteX63" fmla="*/ 566737 w 690562"/>
                <a:gd name="connsiteY63" fmla="*/ 83344 h 319087"/>
                <a:gd name="connsiteX64" fmla="*/ 561975 w 690562"/>
                <a:gd name="connsiteY64" fmla="*/ 50006 h 319087"/>
                <a:gd name="connsiteX65" fmla="*/ 533400 w 690562"/>
                <a:gd name="connsiteY65" fmla="*/ 0 h 319087"/>
                <a:gd name="connsiteX66" fmla="*/ 411956 w 690562"/>
                <a:gd name="connsiteY66" fmla="*/ 42862 h 319087"/>
                <a:gd name="connsiteX67" fmla="*/ 319087 w 690562"/>
                <a:gd name="connsiteY67" fmla="*/ 71437 h 319087"/>
                <a:gd name="connsiteX68" fmla="*/ 257175 w 690562"/>
                <a:gd name="connsiteY68" fmla="*/ 92869 h 319087"/>
                <a:gd name="connsiteX69" fmla="*/ 147637 w 690562"/>
                <a:gd name="connsiteY69" fmla="*/ 126206 h 319087"/>
                <a:gd name="connsiteX70" fmla="*/ 64293 w 690562"/>
                <a:gd name="connsiteY70" fmla="*/ 157162 h 319087"/>
                <a:gd name="connsiteX71" fmla="*/ 0 w 690562"/>
                <a:gd name="connsiteY71" fmla="*/ 180975 h 319087"/>
                <a:gd name="connsiteX0" fmla="*/ 0 w 690562"/>
                <a:gd name="connsiteY0" fmla="*/ 180975 h 333493"/>
                <a:gd name="connsiteX1" fmla="*/ 40481 w 690562"/>
                <a:gd name="connsiteY1" fmla="*/ 238125 h 333493"/>
                <a:gd name="connsiteX2" fmla="*/ 76200 w 690562"/>
                <a:gd name="connsiteY2" fmla="*/ 207169 h 333493"/>
                <a:gd name="connsiteX3" fmla="*/ 92868 w 690562"/>
                <a:gd name="connsiteY3" fmla="*/ 209550 h 333493"/>
                <a:gd name="connsiteX4" fmla="*/ 104775 w 690562"/>
                <a:gd name="connsiteY4" fmla="*/ 161925 h 333493"/>
                <a:gd name="connsiteX5" fmla="*/ 145256 w 690562"/>
                <a:gd name="connsiteY5" fmla="*/ 169069 h 333493"/>
                <a:gd name="connsiteX6" fmla="*/ 171450 w 690562"/>
                <a:gd name="connsiteY6" fmla="*/ 161925 h 333493"/>
                <a:gd name="connsiteX7" fmla="*/ 192881 w 690562"/>
                <a:gd name="connsiteY7" fmla="*/ 140494 h 333493"/>
                <a:gd name="connsiteX8" fmla="*/ 216693 w 690562"/>
                <a:gd name="connsiteY8" fmla="*/ 119062 h 333493"/>
                <a:gd name="connsiteX9" fmla="*/ 238125 w 690562"/>
                <a:gd name="connsiteY9" fmla="*/ 119062 h 333493"/>
                <a:gd name="connsiteX10" fmla="*/ 259556 w 690562"/>
                <a:gd name="connsiteY10" fmla="*/ 130969 h 333493"/>
                <a:gd name="connsiteX11" fmla="*/ 264318 w 690562"/>
                <a:gd name="connsiteY11" fmla="*/ 145256 h 333493"/>
                <a:gd name="connsiteX12" fmla="*/ 283368 w 690562"/>
                <a:gd name="connsiteY12" fmla="*/ 157162 h 333493"/>
                <a:gd name="connsiteX13" fmla="*/ 304800 w 690562"/>
                <a:gd name="connsiteY13" fmla="*/ 154817 h 333493"/>
                <a:gd name="connsiteX14" fmla="*/ 361950 w 690562"/>
                <a:gd name="connsiteY14" fmla="*/ 195297 h 333493"/>
                <a:gd name="connsiteX15" fmla="*/ 397668 w 690562"/>
                <a:gd name="connsiteY15" fmla="*/ 214312 h 333493"/>
                <a:gd name="connsiteX16" fmla="*/ 402431 w 690562"/>
                <a:gd name="connsiteY16" fmla="*/ 235744 h 333493"/>
                <a:gd name="connsiteX17" fmla="*/ 400050 w 690562"/>
                <a:gd name="connsiteY17" fmla="*/ 264319 h 333493"/>
                <a:gd name="connsiteX18" fmla="*/ 388143 w 690562"/>
                <a:gd name="connsiteY18" fmla="*/ 290512 h 333493"/>
                <a:gd name="connsiteX19" fmla="*/ 409575 w 690562"/>
                <a:gd name="connsiteY19" fmla="*/ 302419 h 333493"/>
                <a:gd name="connsiteX20" fmla="*/ 419100 w 690562"/>
                <a:gd name="connsiteY20" fmla="*/ 302419 h 333493"/>
                <a:gd name="connsiteX21" fmla="*/ 438150 w 690562"/>
                <a:gd name="connsiteY21" fmla="*/ 290512 h 333493"/>
                <a:gd name="connsiteX22" fmla="*/ 473868 w 690562"/>
                <a:gd name="connsiteY22" fmla="*/ 333493 h 333493"/>
                <a:gd name="connsiteX23" fmla="*/ 523875 w 690562"/>
                <a:gd name="connsiteY23" fmla="*/ 319087 h 333493"/>
                <a:gd name="connsiteX24" fmla="*/ 526256 w 690562"/>
                <a:gd name="connsiteY24" fmla="*/ 302419 h 333493"/>
                <a:gd name="connsiteX25" fmla="*/ 535781 w 690562"/>
                <a:gd name="connsiteY25" fmla="*/ 290512 h 333493"/>
                <a:gd name="connsiteX26" fmla="*/ 528637 w 690562"/>
                <a:gd name="connsiteY26" fmla="*/ 261937 h 333493"/>
                <a:gd name="connsiteX27" fmla="*/ 509587 w 690562"/>
                <a:gd name="connsiteY27" fmla="*/ 257175 h 333493"/>
                <a:gd name="connsiteX28" fmla="*/ 490537 w 690562"/>
                <a:gd name="connsiteY28" fmla="*/ 235744 h 333493"/>
                <a:gd name="connsiteX29" fmla="*/ 481012 w 690562"/>
                <a:gd name="connsiteY29" fmla="*/ 202406 h 333493"/>
                <a:gd name="connsiteX30" fmla="*/ 461962 w 690562"/>
                <a:gd name="connsiteY30" fmla="*/ 154781 h 333493"/>
                <a:gd name="connsiteX31" fmla="*/ 457200 w 690562"/>
                <a:gd name="connsiteY31" fmla="*/ 126206 h 333493"/>
                <a:gd name="connsiteX32" fmla="*/ 457200 w 690562"/>
                <a:gd name="connsiteY32" fmla="*/ 111919 h 333493"/>
                <a:gd name="connsiteX33" fmla="*/ 469106 w 690562"/>
                <a:gd name="connsiteY33" fmla="*/ 100012 h 333493"/>
                <a:gd name="connsiteX34" fmla="*/ 476250 w 690562"/>
                <a:gd name="connsiteY34" fmla="*/ 78581 h 333493"/>
                <a:gd name="connsiteX35" fmla="*/ 497681 w 690562"/>
                <a:gd name="connsiteY35" fmla="*/ 73819 h 333493"/>
                <a:gd name="connsiteX36" fmla="*/ 500062 w 690562"/>
                <a:gd name="connsiteY36" fmla="*/ 92869 h 333493"/>
                <a:gd name="connsiteX37" fmla="*/ 495300 w 690562"/>
                <a:gd name="connsiteY37" fmla="*/ 107156 h 333493"/>
                <a:gd name="connsiteX38" fmla="*/ 509587 w 690562"/>
                <a:gd name="connsiteY38" fmla="*/ 116681 h 333493"/>
                <a:gd name="connsiteX39" fmla="*/ 509587 w 690562"/>
                <a:gd name="connsiteY39" fmla="*/ 126206 h 333493"/>
                <a:gd name="connsiteX40" fmla="*/ 504825 w 690562"/>
                <a:gd name="connsiteY40" fmla="*/ 147637 h 333493"/>
                <a:gd name="connsiteX41" fmla="*/ 502443 w 690562"/>
                <a:gd name="connsiteY41" fmla="*/ 154781 h 333493"/>
                <a:gd name="connsiteX42" fmla="*/ 523875 w 690562"/>
                <a:gd name="connsiteY42" fmla="*/ 171450 h 333493"/>
                <a:gd name="connsiteX43" fmla="*/ 531018 w 690562"/>
                <a:gd name="connsiteY43" fmla="*/ 185737 h 333493"/>
                <a:gd name="connsiteX44" fmla="*/ 545306 w 690562"/>
                <a:gd name="connsiteY44" fmla="*/ 190500 h 333493"/>
                <a:gd name="connsiteX45" fmla="*/ 531018 w 690562"/>
                <a:gd name="connsiteY45" fmla="*/ 204787 h 333493"/>
                <a:gd name="connsiteX46" fmla="*/ 528637 w 690562"/>
                <a:gd name="connsiteY46" fmla="*/ 216694 h 333493"/>
                <a:gd name="connsiteX47" fmla="*/ 547687 w 690562"/>
                <a:gd name="connsiteY47" fmla="*/ 235744 h 333493"/>
                <a:gd name="connsiteX48" fmla="*/ 547687 w 690562"/>
                <a:gd name="connsiteY48" fmla="*/ 235744 h 333493"/>
                <a:gd name="connsiteX49" fmla="*/ 581025 w 690562"/>
                <a:gd name="connsiteY49" fmla="*/ 247650 h 333493"/>
                <a:gd name="connsiteX50" fmla="*/ 595312 w 690562"/>
                <a:gd name="connsiteY50" fmla="*/ 242887 h 333493"/>
                <a:gd name="connsiteX51" fmla="*/ 602456 w 690562"/>
                <a:gd name="connsiteY51" fmla="*/ 264319 h 333493"/>
                <a:gd name="connsiteX52" fmla="*/ 602456 w 690562"/>
                <a:gd name="connsiteY52" fmla="*/ 292894 h 333493"/>
                <a:gd name="connsiteX53" fmla="*/ 611981 w 690562"/>
                <a:gd name="connsiteY53" fmla="*/ 297656 h 333493"/>
                <a:gd name="connsiteX54" fmla="*/ 631031 w 690562"/>
                <a:gd name="connsiteY54" fmla="*/ 297656 h 333493"/>
                <a:gd name="connsiteX55" fmla="*/ 650081 w 690562"/>
                <a:gd name="connsiteY55" fmla="*/ 285750 h 333493"/>
                <a:gd name="connsiteX56" fmla="*/ 669131 w 690562"/>
                <a:gd name="connsiteY56" fmla="*/ 278606 h 333493"/>
                <a:gd name="connsiteX57" fmla="*/ 681037 w 690562"/>
                <a:gd name="connsiteY57" fmla="*/ 278606 h 333493"/>
                <a:gd name="connsiteX58" fmla="*/ 690562 w 690562"/>
                <a:gd name="connsiteY58" fmla="*/ 204787 h 333493"/>
                <a:gd name="connsiteX59" fmla="*/ 614362 w 690562"/>
                <a:gd name="connsiteY59" fmla="*/ 228600 h 333493"/>
                <a:gd name="connsiteX60" fmla="*/ 600075 w 690562"/>
                <a:gd name="connsiteY60" fmla="*/ 173831 h 333493"/>
                <a:gd name="connsiteX61" fmla="*/ 583406 w 690562"/>
                <a:gd name="connsiteY61" fmla="*/ 145256 h 333493"/>
                <a:gd name="connsiteX62" fmla="*/ 585787 w 690562"/>
                <a:gd name="connsiteY62" fmla="*/ 121444 h 333493"/>
                <a:gd name="connsiteX63" fmla="*/ 566737 w 690562"/>
                <a:gd name="connsiteY63" fmla="*/ 83344 h 333493"/>
                <a:gd name="connsiteX64" fmla="*/ 561975 w 690562"/>
                <a:gd name="connsiteY64" fmla="*/ 50006 h 333493"/>
                <a:gd name="connsiteX65" fmla="*/ 533400 w 690562"/>
                <a:gd name="connsiteY65" fmla="*/ 0 h 333493"/>
                <a:gd name="connsiteX66" fmla="*/ 411956 w 690562"/>
                <a:gd name="connsiteY66" fmla="*/ 42862 h 333493"/>
                <a:gd name="connsiteX67" fmla="*/ 319087 w 690562"/>
                <a:gd name="connsiteY67" fmla="*/ 71437 h 333493"/>
                <a:gd name="connsiteX68" fmla="*/ 257175 w 690562"/>
                <a:gd name="connsiteY68" fmla="*/ 92869 h 333493"/>
                <a:gd name="connsiteX69" fmla="*/ 147637 w 690562"/>
                <a:gd name="connsiteY69" fmla="*/ 126206 h 333493"/>
                <a:gd name="connsiteX70" fmla="*/ 64293 w 690562"/>
                <a:gd name="connsiteY70" fmla="*/ 157162 h 333493"/>
                <a:gd name="connsiteX71" fmla="*/ 0 w 690562"/>
                <a:gd name="connsiteY71" fmla="*/ 180975 h 33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90562" h="333493">
                  <a:moveTo>
                    <a:pt x="0" y="180975"/>
                  </a:moveTo>
                  <a:lnTo>
                    <a:pt x="40481" y="238125"/>
                  </a:lnTo>
                  <a:lnTo>
                    <a:pt x="76200" y="207169"/>
                  </a:lnTo>
                  <a:lnTo>
                    <a:pt x="92868" y="209550"/>
                  </a:lnTo>
                  <a:lnTo>
                    <a:pt x="104775" y="161925"/>
                  </a:lnTo>
                  <a:lnTo>
                    <a:pt x="145256" y="169069"/>
                  </a:lnTo>
                  <a:lnTo>
                    <a:pt x="171450" y="161925"/>
                  </a:lnTo>
                  <a:lnTo>
                    <a:pt x="192881" y="140494"/>
                  </a:lnTo>
                  <a:lnTo>
                    <a:pt x="216693" y="119062"/>
                  </a:lnTo>
                  <a:lnTo>
                    <a:pt x="238125" y="119062"/>
                  </a:lnTo>
                  <a:lnTo>
                    <a:pt x="259556" y="130969"/>
                  </a:lnTo>
                  <a:lnTo>
                    <a:pt x="264318" y="145256"/>
                  </a:lnTo>
                  <a:lnTo>
                    <a:pt x="283368" y="157162"/>
                  </a:lnTo>
                  <a:lnTo>
                    <a:pt x="304800" y="154817"/>
                  </a:lnTo>
                  <a:lnTo>
                    <a:pt x="361950" y="195297"/>
                  </a:lnTo>
                  <a:lnTo>
                    <a:pt x="397668" y="214312"/>
                  </a:lnTo>
                  <a:lnTo>
                    <a:pt x="402431" y="235744"/>
                  </a:lnTo>
                  <a:lnTo>
                    <a:pt x="400050" y="264319"/>
                  </a:lnTo>
                  <a:lnTo>
                    <a:pt x="388143" y="290512"/>
                  </a:lnTo>
                  <a:lnTo>
                    <a:pt x="409575" y="302419"/>
                  </a:lnTo>
                  <a:lnTo>
                    <a:pt x="419100" y="302419"/>
                  </a:lnTo>
                  <a:lnTo>
                    <a:pt x="438150" y="290512"/>
                  </a:lnTo>
                  <a:lnTo>
                    <a:pt x="473868" y="333493"/>
                  </a:lnTo>
                  <a:lnTo>
                    <a:pt x="523875" y="319087"/>
                  </a:lnTo>
                  <a:lnTo>
                    <a:pt x="526256" y="302419"/>
                  </a:lnTo>
                  <a:lnTo>
                    <a:pt x="535781" y="290512"/>
                  </a:lnTo>
                  <a:lnTo>
                    <a:pt x="528637" y="261937"/>
                  </a:lnTo>
                  <a:lnTo>
                    <a:pt x="509587" y="257175"/>
                  </a:lnTo>
                  <a:lnTo>
                    <a:pt x="490537" y="235744"/>
                  </a:lnTo>
                  <a:lnTo>
                    <a:pt x="481012" y="202406"/>
                  </a:lnTo>
                  <a:lnTo>
                    <a:pt x="461962" y="154781"/>
                  </a:lnTo>
                  <a:lnTo>
                    <a:pt x="457200" y="126206"/>
                  </a:lnTo>
                  <a:lnTo>
                    <a:pt x="457200" y="111919"/>
                  </a:lnTo>
                  <a:lnTo>
                    <a:pt x="469106" y="100012"/>
                  </a:lnTo>
                  <a:lnTo>
                    <a:pt x="476250" y="78581"/>
                  </a:lnTo>
                  <a:lnTo>
                    <a:pt x="497681" y="73819"/>
                  </a:lnTo>
                  <a:lnTo>
                    <a:pt x="500062" y="92869"/>
                  </a:lnTo>
                  <a:lnTo>
                    <a:pt x="495300" y="107156"/>
                  </a:lnTo>
                  <a:lnTo>
                    <a:pt x="509587" y="116681"/>
                  </a:lnTo>
                  <a:lnTo>
                    <a:pt x="509587" y="126206"/>
                  </a:lnTo>
                  <a:lnTo>
                    <a:pt x="504825" y="147637"/>
                  </a:lnTo>
                  <a:lnTo>
                    <a:pt x="502443" y="154781"/>
                  </a:lnTo>
                  <a:lnTo>
                    <a:pt x="523875" y="171450"/>
                  </a:lnTo>
                  <a:lnTo>
                    <a:pt x="531018" y="185737"/>
                  </a:lnTo>
                  <a:lnTo>
                    <a:pt x="545306" y="190500"/>
                  </a:lnTo>
                  <a:lnTo>
                    <a:pt x="531018" y="204787"/>
                  </a:lnTo>
                  <a:lnTo>
                    <a:pt x="528637" y="216694"/>
                  </a:lnTo>
                  <a:lnTo>
                    <a:pt x="547687" y="235744"/>
                  </a:lnTo>
                  <a:lnTo>
                    <a:pt x="547687" y="235744"/>
                  </a:lnTo>
                  <a:lnTo>
                    <a:pt x="581025" y="247650"/>
                  </a:lnTo>
                  <a:lnTo>
                    <a:pt x="595312" y="242887"/>
                  </a:lnTo>
                  <a:lnTo>
                    <a:pt x="602456" y="264319"/>
                  </a:lnTo>
                  <a:lnTo>
                    <a:pt x="602456" y="292894"/>
                  </a:lnTo>
                  <a:lnTo>
                    <a:pt x="611981" y="297656"/>
                  </a:lnTo>
                  <a:lnTo>
                    <a:pt x="631031" y="297656"/>
                  </a:lnTo>
                  <a:lnTo>
                    <a:pt x="650081" y="285750"/>
                  </a:lnTo>
                  <a:lnTo>
                    <a:pt x="669131" y="278606"/>
                  </a:lnTo>
                  <a:lnTo>
                    <a:pt x="681037" y="278606"/>
                  </a:lnTo>
                  <a:lnTo>
                    <a:pt x="690562" y="204787"/>
                  </a:lnTo>
                  <a:lnTo>
                    <a:pt x="614362" y="228600"/>
                  </a:lnTo>
                  <a:lnTo>
                    <a:pt x="600075" y="173831"/>
                  </a:lnTo>
                  <a:lnTo>
                    <a:pt x="583406" y="145256"/>
                  </a:lnTo>
                  <a:lnTo>
                    <a:pt x="585787" y="121444"/>
                  </a:lnTo>
                  <a:lnTo>
                    <a:pt x="566737" y="83344"/>
                  </a:lnTo>
                  <a:lnTo>
                    <a:pt x="561975" y="50006"/>
                  </a:lnTo>
                  <a:lnTo>
                    <a:pt x="533400" y="0"/>
                  </a:lnTo>
                  <a:lnTo>
                    <a:pt x="411956" y="42862"/>
                  </a:lnTo>
                  <a:lnTo>
                    <a:pt x="319087" y="71437"/>
                  </a:lnTo>
                  <a:lnTo>
                    <a:pt x="257175" y="92869"/>
                  </a:lnTo>
                  <a:lnTo>
                    <a:pt x="147637" y="126206"/>
                  </a:lnTo>
                  <a:lnTo>
                    <a:pt x="64293" y="157162"/>
                  </a:lnTo>
                  <a:lnTo>
                    <a:pt x="0" y="18097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6844787" y="2380071"/>
              <a:ext cx="819971" cy="597478"/>
            </a:xfrm>
            <a:custGeom>
              <a:avLst/>
              <a:gdLst>
                <a:gd name="connsiteX0" fmla="*/ 0 w 895350"/>
                <a:gd name="connsiteY0" fmla="*/ 230981 h 647700"/>
                <a:gd name="connsiteX1" fmla="*/ 69056 w 895350"/>
                <a:gd name="connsiteY1" fmla="*/ 461962 h 647700"/>
                <a:gd name="connsiteX2" fmla="*/ 128587 w 895350"/>
                <a:gd name="connsiteY2" fmla="*/ 647700 h 647700"/>
                <a:gd name="connsiteX3" fmla="*/ 461962 w 895350"/>
                <a:gd name="connsiteY3" fmla="*/ 554831 h 647700"/>
                <a:gd name="connsiteX4" fmla="*/ 840581 w 895350"/>
                <a:gd name="connsiteY4" fmla="*/ 426244 h 647700"/>
                <a:gd name="connsiteX5" fmla="*/ 859631 w 895350"/>
                <a:gd name="connsiteY5" fmla="*/ 354806 h 647700"/>
                <a:gd name="connsiteX6" fmla="*/ 895350 w 895350"/>
                <a:gd name="connsiteY6" fmla="*/ 321469 h 647700"/>
                <a:gd name="connsiteX7" fmla="*/ 885825 w 895350"/>
                <a:gd name="connsiteY7" fmla="*/ 273844 h 647700"/>
                <a:gd name="connsiteX8" fmla="*/ 819150 w 895350"/>
                <a:gd name="connsiteY8" fmla="*/ 257175 h 647700"/>
                <a:gd name="connsiteX9" fmla="*/ 819150 w 895350"/>
                <a:gd name="connsiteY9" fmla="*/ 223837 h 647700"/>
                <a:gd name="connsiteX10" fmla="*/ 804862 w 895350"/>
                <a:gd name="connsiteY10" fmla="*/ 188119 h 647700"/>
                <a:gd name="connsiteX11" fmla="*/ 816769 w 895350"/>
                <a:gd name="connsiteY11" fmla="*/ 80962 h 647700"/>
                <a:gd name="connsiteX12" fmla="*/ 781050 w 895350"/>
                <a:gd name="connsiteY12" fmla="*/ 40481 h 647700"/>
                <a:gd name="connsiteX13" fmla="*/ 733425 w 895350"/>
                <a:gd name="connsiteY13" fmla="*/ 9525 h 647700"/>
                <a:gd name="connsiteX14" fmla="*/ 702469 w 895350"/>
                <a:gd name="connsiteY14" fmla="*/ 0 h 647700"/>
                <a:gd name="connsiteX15" fmla="*/ 397669 w 895350"/>
                <a:gd name="connsiteY15" fmla="*/ 95250 h 647700"/>
                <a:gd name="connsiteX16" fmla="*/ 50006 w 895350"/>
                <a:gd name="connsiteY16" fmla="*/ 200025 h 647700"/>
                <a:gd name="connsiteX17" fmla="*/ 40481 w 895350"/>
                <a:gd name="connsiteY17" fmla="*/ 195262 h 647700"/>
                <a:gd name="connsiteX18" fmla="*/ 0 w 895350"/>
                <a:gd name="connsiteY18" fmla="*/ 230981 h 647700"/>
                <a:gd name="connsiteX0" fmla="*/ 0 w 895350"/>
                <a:gd name="connsiteY0" fmla="*/ 230981 h 647700"/>
                <a:gd name="connsiteX1" fmla="*/ 69056 w 895350"/>
                <a:gd name="connsiteY1" fmla="*/ 461962 h 647700"/>
                <a:gd name="connsiteX2" fmla="*/ 128587 w 895350"/>
                <a:gd name="connsiteY2" fmla="*/ 647700 h 647700"/>
                <a:gd name="connsiteX3" fmla="*/ 461962 w 895350"/>
                <a:gd name="connsiteY3" fmla="*/ 554831 h 647700"/>
                <a:gd name="connsiteX4" fmla="*/ 840581 w 895350"/>
                <a:gd name="connsiteY4" fmla="*/ 426244 h 647700"/>
                <a:gd name="connsiteX5" fmla="*/ 859631 w 895350"/>
                <a:gd name="connsiteY5" fmla="*/ 354806 h 647700"/>
                <a:gd name="connsiteX6" fmla="*/ 895350 w 895350"/>
                <a:gd name="connsiteY6" fmla="*/ 321469 h 647700"/>
                <a:gd name="connsiteX7" fmla="*/ 885825 w 895350"/>
                <a:gd name="connsiteY7" fmla="*/ 273844 h 647700"/>
                <a:gd name="connsiteX8" fmla="*/ 819150 w 895350"/>
                <a:gd name="connsiteY8" fmla="*/ 257175 h 647700"/>
                <a:gd name="connsiteX9" fmla="*/ 819150 w 895350"/>
                <a:gd name="connsiteY9" fmla="*/ 223837 h 647700"/>
                <a:gd name="connsiteX10" fmla="*/ 804862 w 895350"/>
                <a:gd name="connsiteY10" fmla="*/ 188119 h 647700"/>
                <a:gd name="connsiteX11" fmla="*/ 816769 w 895350"/>
                <a:gd name="connsiteY11" fmla="*/ 80962 h 647700"/>
                <a:gd name="connsiteX12" fmla="*/ 781050 w 895350"/>
                <a:gd name="connsiteY12" fmla="*/ 40481 h 647700"/>
                <a:gd name="connsiteX13" fmla="*/ 733425 w 895350"/>
                <a:gd name="connsiteY13" fmla="*/ 9525 h 647700"/>
                <a:gd name="connsiteX14" fmla="*/ 702469 w 895350"/>
                <a:gd name="connsiteY14" fmla="*/ 0 h 647700"/>
                <a:gd name="connsiteX15" fmla="*/ 397669 w 895350"/>
                <a:gd name="connsiteY15" fmla="*/ 95250 h 647700"/>
                <a:gd name="connsiteX16" fmla="*/ 64293 w 895350"/>
                <a:gd name="connsiteY16" fmla="*/ 188118 h 647700"/>
                <a:gd name="connsiteX17" fmla="*/ 40481 w 895350"/>
                <a:gd name="connsiteY17" fmla="*/ 195262 h 647700"/>
                <a:gd name="connsiteX18" fmla="*/ 0 w 895350"/>
                <a:gd name="connsiteY18" fmla="*/ 230981 h 647700"/>
                <a:gd name="connsiteX0" fmla="*/ 0 w 902493"/>
                <a:gd name="connsiteY0" fmla="*/ 245268 h 647700"/>
                <a:gd name="connsiteX1" fmla="*/ 76199 w 902493"/>
                <a:gd name="connsiteY1" fmla="*/ 461962 h 647700"/>
                <a:gd name="connsiteX2" fmla="*/ 135730 w 902493"/>
                <a:gd name="connsiteY2" fmla="*/ 647700 h 647700"/>
                <a:gd name="connsiteX3" fmla="*/ 469105 w 902493"/>
                <a:gd name="connsiteY3" fmla="*/ 554831 h 647700"/>
                <a:gd name="connsiteX4" fmla="*/ 847724 w 902493"/>
                <a:gd name="connsiteY4" fmla="*/ 426244 h 647700"/>
                <a:gd name="connsiteX5" fmla="*/ 866774 w 902493"/>
                <a:gd name="connsiteY5" fmla="*/ 354806 h 647700"/>
                <a:gd name="connsiteX6" fmla="*/ 902493 w 902493"/>
                <a:gd name="connsiteY6" fmla="*/ 321469 h 647700"/>
                <a:gd name="connsiteX7" fmla="*/ 892968 w 902493"/>
                <a:gd name="connsiteY7" fmla="*/ 273844 h 647700"/>
                <a:gd name="connsiteX8" fmla="*/ 826293 w 902493"/>
                <a:gd name="connsiteY8" fmla="*/ 257175 h 647700"/>
                <a:gd name="connsiteX9" fmla="*/ 826293 w 902493"/>
                <a:gd name="connsiteY9" fmla="*/ 223837 h 647700"/>
                <a:gd name="connsiteX10" fmla="*/ 812005 w 902493"/>
                <a:gd name="connsiteY10" fmla="*/ 188119 h 647700"/>
                <a:gd name="connsiteX11" fmla="*/ 823912 w 902493"/>
                <a:gd name="connsiteY11" fmla="*/ 80962 h 647700"/>
                <a:gd name="connsiteX12" fmla="*/ 788193 w 902493"/>
                <a:gd name="connsiteY12" fmla="*/ 40481 h 647700"/>
                <a:gd name="connsiteX13" fmla="*/ 740568 w 902493"/>
                <a:gd name="connsiteY13" fmla="*/ 9525 h 647700"/>
                <a:gd name="connsiteX14" fmla="*/ 709612 w 902493"/>
                <a:gd name="connsiteY14" fmla="*/ 0 h 647700"/>
                <a:gd name="connsiteX15" fmla="*/ 404812 w 902493"/>
                <a:gd name="connsiteY15" fmla="*/ 95250 h 647700"/>
                <a:gd name="connsiteX16" fmla="*/ 71436 w 902493"/>
                <a:gd name="connsiteY16" fmla="*/ 188118 h 647700"/>
                <a:gd name="connsiteX17" fmla="*/ 47624 w 902493"/>
                <a:gd name="connsiteY17" fmla="*/ 195262 h 647700"/>
                <a:gd name="connsiteX18" fmla="*/ 0 w 902493"/>
                <a:gd name="connsiteY18" fmla="*/ 245268 h 647700"/>
                <a:gd name="connsiteX0" fmla="*/ 0 w 902493"/>
                <a:gd name="connsiteY0" fmla="*/ 245268 h 647700"/>
                <a:gd name="connsiteX1" fmla="*/ 135730 w 902493"/>
                <a:gd name="connsiteY1" fmla="*/ 647700 h 647700"/>
                <a:gd name="connsiteX2" fmla="*/ 469105 w 902493"/>
                <a:gd name="connsiteY2" fmla="*/ 554831 h 647700"/>
                <a:gd name="connsiteX3" fmla="*/ 847724 w 902493"/>
                <a:gd name="connsiteY3" fmla="*/ 426244 h 647700"/>
                <a:gd name="connsiteX4" fmla="*/ 866774 w 902493"/>
                <a:gd name="connsiteY4" fmla="*/ 354806 h 647700"/>
                <a:gd name="connsiteX5" fmla="*/ 902493 w 902493"/>
                <a:gd name="connsiteY5" fmla="*/ 321469 h 647700"/>
                <a:gd name="connsiteX6" fmla="*/ 892968 w 902493"/>
                <a:gd name="connsiteY6" fmla="*/ 273844 h 647700"/>
                <a:gd name="connsiteX7" fmla="*/ 826293 w 902493"/>
                <a:gd name="connsiteY7" fmla="*/ 257175 h 647700"/>
                <a:gd name="connsiteX8" fmla="*/ 826293 w 902493"/>
                <a:gd name="connsiteY8" fmla="*/ 223837 h 647700"/>
                <a:gd name="connsiteX9" fmla="*/ 812005 w 902493"/>
                <a:gd name="connsiteY9" fmla="*/ 188119 h 647700"/>
                <a:gd name="connsiteX10" fmla="*/ 823912 w 902493"/>
                <a:gd name="connsiteY10" fmla="*/ 80962 h 647700"/>
                <a:gd name="connsiteX11" fmla="*/ 788193 w 902493"/>
                <a:gd name="connsiteY11" fmla="*/ 40481 h 647700"/>
                <a:gd name="connsiteX12" fmla="*/ 740568 w 902493"/>
                <a:gd name="connsiteY12" fmla="*/ 9525 h 647700"/>
                <a:gd name="connsiteX13" fmla="*/ 709612 w 902493"/>
                <a:gd name="connsiteY13" fmla="*/ 0 h 647700"/>
                <a:gd name="connsiteX14" fmla="*/ 404812 w 902493"/>
                <a:gd name="connsiteY14" fmla="*/ 95250 h 647700"/>
                <a:gd name="connsiteX15" fmla="*/ 71436 w 902493"/>
                <a:gd name="connsiteY15" fmla="*/ 188118 h 647700"/>
                <a:gd name="connsiteX16" fmla="*/ 47624 w 902493"/>
                <a:gd name="connsiteY16" fmla="*/ 195262 h 647700"/>
                <a:gd name="connsiteX17" fmla="*/ 0 w 902493"/>
                <a:gd name="connsiteY17" fmla="*/ 245268 h 647700"/>
                <a:gd name="connsiteX0" fmla="*/ 0 w 902493"/>
                <a:gd name="connsiteY0" fmla="*/ 245268 h 657225"/>
                <a:gd name="connsiteX1" fmla="*/ 128586 w 902493"/>
                <a:gd name="connsiteY1" fmla="*/ 657225 h 657225"/>
                <a:gd name="connsiteX2" fmla="*/ 469105 w 902493"/>
                <a:gd name="connsiteY2" fmla="*/ 554831 h 657225"/>
                <a:gd name="connsiteX3" fmla="*/ 847724 w 902493"/>
                <a:gd name="connsiteY3" fmla="*/ 426244 h 657225"/>
                <a:gd name="connsiteX4" fmla="*/ 866774 w 902493"/>
                <a:gd name="connsiteY4" fmla="*/ 354806 h 657225"/>
                <a:gd name="connsiteX5" fmla="*/ 902493 w 902493"/>
                <a:gd name="connsiteY5" fmla="*/ 321469 h 657225"/>
                <a:gd name="connsiteX6" fmla="*/ 892968 w 902493"/>
                <a:gd name="connsiteY6" fmla="*/ 273844 h 657225"/>
                <a:gd name="connsiteX7" fmla="*/ 826293 w 902493"/>
                <a:gd name="connsiteY7" fmla="*/ 257175 h 657225"/>
                <a:gd name="connsiteX8" fmla="*/ 826293 w 902493"/>
                <a:gd name="connsiteY8" fmla="*/ 223837 h 657225"/>
                <a:gd name="connsiteX9" fmla="*/ 812005 w 902493"/>
                <a:gd name="connsiteY9" fmla="*/ 188119 h 657225"/>
                <a:gd name="connsiteX10" fmla="*/ 823912 w 902493"/>
                <a:gd name="connsiteY10" fmla="*/ 80962 h 657225"/>
                <a:gd name="connsiteX11" fmla="*/ 788193 w 902493"/>
                <a:gd name="connsiteY11" fmla="*/ 40481 h 657225"/>
                <a:gd name="connsiteX12" fmla="*/ 740568 w 902493"/>
                <a:gd name="connsiteY12" fmla="*/ 9525 h 657225"/>
                <a:gd name="connsiteX13" fmla="*/ 709612 w 902493"/>
                <a:gd name="connsiteY13" fmla="*/ 0 h 657225"/>
                <a:gd name="connsiteX14" fmla="*/ 404812 w 902493"/>
                <a:gd name="connsiteY14" fmla="*/ 95250 h 657225"/>
                <a:gd name="connsiteX15" fmla="*/ 71436 w 902493"/>
                <a:gd name="connsiteY15" fmla="*/ 188118 h 657225"/>
                <a:gd name="connsiteX16" fmla="*/ 47624 w 902493"/>
                <a:gd name="connsiteY16" fmla="*/ 195262 h 657225"/>
                <a:gd name="connsiteX17" fmla="*/ 0 w 902493"/>
                <a:gd name="connsiteY17" fmla="*/ 245268 h 657225"/>
                <a:gd name="connsiteX0" fmla="*/ 0 w 902493"/>
                <a:gd name="connsiteY0" fmla="*/ 245268 h 657225"/>
                <a:gd name="connsiteX1" fmla="*/ 128586 w 902493"/>
                <a:gd name="connsiteY1" fmla="*/ 657225 h 657225"/>
                <a:gd name="connsiteX2" fmla="*/ 469105 w 902493"/>
                <a:gd name="connsiteY2" fmla="*/ 554831 h 657225"/>
                <a:gd name="connsiteX3" fmla="*/ 847724 w 902493"/>
                <a:gd name="connsiteY3" fmla="*/ 426244 h 657225"/>
                <a:gd name="connsiteX4" fmla="*/ 873918 w 902493"/>
                <a:gd name="connsiteY4" fmla="*/ 366712 h 657225"/>
                <a:gd name="connsiteX5" fmla="*/ 902493 w 902493"/>
                <a:gd name="connsiteY5" fmla="*/ 321469 h 657225"/>
                <a:gd name="connsiteX6" fmla="*/ 892968 w 902493"/>
                <a:gd name="connsiteY6" fmla="*/ 273844 h 657225"/>
                <a:gd name="connsiteX7" fmla="*/ 826293 w 902493"/>
                <a:gd name="connsiteY7" fmla="*/ 257175 h 657225"/>
                <a:gd name="connsiteX8" fmla="*/ 826293 w 902493"/>
                <a:gd name="connsiteY8" fmla="*/ 223837 h 657225"/>
                <a:gd name="connsiteX9" fmla="*/ 812005 w 902493"/>
                <a:gd name="connsiteY9" fmla="*/ 188119 h 657225"/>
                <a:gd name="connsiteX10" fmla="*/ 823912 w 902493"/>
                <a:gd name="connsiteY10" fmla="*/ 80962 h 657225"/>
                <a:gd name="connsiteX11" fmla="*/ 788193 w 902493"/>
                <a:gd name="connsiteY11" fmla="*/ 40481 h 657225"/>
                <a:gd name="connsiteX12" fmla="*/ 740568 w 902493"/>
                <a:gd name="connsiteY12" fmla="*/ 9525 h 657225"/>
                <a:gd name="connsiteX13" fmla="*/ 709612 w 902493"/>
                <a:gd name="connsiteY13" fmla="*/ 0 h 657225"/>
                <a:gd name="connsiteX14" fmla="*/ 404812 w 902493"/>
                <a:gd name="connsiteY14" fmla="*/ 95250 h 657225"/>
                <a:gd name="connsiteX15" fmla="*/ 71436 w 902493"/>
                <a:gd name="connsiteY15" fmla="*/ 188118 h 657225"/>
                <a:gd name="connsiteX16" fmla="*/ 47624 w 902493"/>
                <a:gd name="connsiteY16" fmla="*/ 195262 h 657225"/>
                <a:gd name="connsiteX17" fmla="*/ 0 w 902493"/>
                <a:gd name="connsiteY17" fmla="*/ 245268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2493" h="657225">
                  <a:moveTo>
                    <a:pt x="0" y="245268"/>
                  </a:moveTo>
                  <a:lnTo>
                    <a:pt x="128586" y="657225"/>
                  </a:lnTo>
                  <a:lnTo>
                    <a:pt x="469105" y="554831"/>
                  </a:lnTo>
                  <a:lnTo>
                    <a:pt x="847724" y="426244"/>
                  </a:lnTo>
                  <a:lnTo>
                    <a:pt x="873918" y="366712"/>
                  </a:lnTo>
                  <a:lnTo>
                    <a:pt x="902493" y="321469"/>
                  </a:lnTo>
                  <a:lnTo>
                    <a:pt x="892968" y="273844"/>
                  </a:lnTo>
                  <a:lnTo>
                    <a:pt x="826293" y="257175"/>
                  </a:lnTo>
                  <a:lnTo>
                    <a:pt x="826293" y="223837"/>
                  </a:lnTo>
                  <a:lnTo>
                    <a:pt x="812005" y="188119"/>
                  </a:lnTo>
                  <a:lnTo>
                    <a:pt x="823912" y="80962"/>
                  </a:lnTo>
                  <a:lnTo>
                    <a:pt x="788193" y="40481"/>
                  </a:lnTo>
                  <a:lnTo>
                    <a:pt x="740568" y="9525"/>
                  </a:lnTo>
                  <a:lnTo>
                    <a:pt x="709612" y="0"/>
                  </a:lnTo>
                  <a:lnTo>
                    <a:pt x="404812" y="95250"/>
                  </a:lnTo>
                  <a:lnTo>
                    <a:pt x="71436" y="188118"/>
                  </a:lnTo>
                  <a:lnTo>
                    <a:pt x="47624" y="195262"/>
                  </a:lnTo>
                  <a:lnTo>
                    <a:pt x="0" y="245268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4628461" y="1745274"/>
              <a:ext cx="907310" cy="961159"/>
            </a:xfrm>
            <a:custGeom>
              <a:avLst/>
              <a:gdLst>
                <a:gd name="connsiteX0" fmla="*/ 0 w 997744"/>
                <a:gd name="connsiteY0" fmla="*/ 11906 h 1057275"/>
                <a:gd name="connsiteX1" fmla="*/ 26194 w 997744"/>
                <a:gd name="connsiteY1" fmla="*/ 83343 h 1057275"/>
                <a:gd name="connsiteX2" fmla="*/ 26194 w 997744"/>
                <a:gd name="connsiteY2" fmla="*/ 200025 h 1057275"/>
                <a:gd name="connsiteX3" fmla="*/ 54769 w 997744"/>
                <a:gd name="connsiteY3" fmla="*/ 230981 h 1057275"/>
                <a:gd name="connsiteX4" fmla="*/ 92869 w 997744"/>
                <a:gd name="connsiteY4" fmla="*/ 316706 h 1057275"/>
                <a:gd name="connsiteX5" fmla="*/ 92869 w 997744"/>
                <a:gd name="connsiteY5" fmla="*/ 426243 h 1057275"/>
                <a:gd name="connsiteX6" fmla="*/ 126207 w 997744"/>
                <a:gd name="connsiteY6" fmla="*/ 538162 h 1057275"/>
                <a:gd name="connsiteX7" fmla="*/ 116682 w 997744"/>
                <a:gd name="connsiteY7" fmla="*/ 590550 h 1057275"/>
                <a:gd name="connsiteX8" fmla="*/ 126207 w 997744"/>
                <a:gd name="connsiteY8" fmla="*/ 602456 h 1057275"/>
                <a:gd name="connsiteX9" fmla="*/ 114300 w 997744"/>
                <a:gd name="connsiteY9" fmla="*/ 678656 h 1057275"/>
                <a:gd name="connsiteX10" fmla="*/ 161925 w 997744"/>
                <a:gd name="connsiteY10" fmla="*/ 709612 h 1057275"/>
                <a:gd name="connsiteX11" fmla="*/ 178594 w 997744"/>
                <a:gd name="connsiteY11" fmla="*/ 1057275 h 1057275"/>
                <a:gd name="connsiteX12" fmla="*/ 547688 w 997744"/>
                <a:gd name="connsiteY12" fmla="*/ 1026318 h 1057275"/>
                <a:gd name="connsiteX13" fmla="*/ 916782 w 997744"/>
                <a:gd name="connsiteY13" fmla="*/ 962025 h 1057275"/>
                <a:gd name="connsiteX14" fmla="*/ 890588 w 997744"/>
                <a:gd name="connsiteY14" fmla="*/ 897731 h 1057275"/>
                <a:gd name="connsiteX15" fmla="*/ 869157 w 997744"/>
                <a:gd name="connsiteY15" fmla="*/ 907256 h 1057275"/>
                <a:gd name="connsiteX16" fmla="*/ 838200 w 997744"/>
                <a:gd name="connsiteY16" fmla="*/ 871537 h 1057275"/>
                <a:gd name="connsiteX17" fmla="*/ 804863 w 997744"/>
                <a:gd name="connsiteY17" fmla="*/ 871537 h 1057275"/>
                <a:gd name="connsiteX18" fmla="*/ 766763 w 997744"/>
                <a:gd name="connsiteY18" fmla="*/ 814387 h 1057275"/>
                <a:gd name="connsiteX19" fmla="*/ 709613 w 997744"/>
                <a:gd name="connsiteY19" fmla="*/ 792956 h 1057275"/>
                <a:gd name="connsiteX20" fmla="*/ 673894 w 997744"/>
                <a:gd name="connsiteY20" fmla="*/ 783431 h 1057275"/>
                <a:gd name="connsiteX21" fmla="*/ 673894 w 997744"/>
                <a:gd name="connsiteY21" fmla="*/ 783431 h 1057275"/>
                <a:gd name="connsiteX22" fmla="*/ 645319 w 997744"/>
                <a:gd name="connsiteY22" fmla="*/ 716756 h 1057275"/>
                <a:gd name="connsiteX23" fmla="*/ 666750 w 997744"/>
                <a:gd name="connsiteY23" fmla="*/ 669131 h 1057275"/>
                <a:gd name="connsiteX24" fmla="*/ 623888 w 997744"/>
                <a:gd name="connsiteY24" fmla="*/ 588168 h 1057275"/>
                <a:gd name="connsiteX25" fmla="*/ 683419 w 997744"/>
                <a:gd name="connsiteY25" fmla="*/ 519112 h 1057275"/>
                <a:gd name="connsiteX26" fmla="*/ 681038 w 997744"/>
                <a:gd name="connsiteY26" fmla="*/ 435768 h 1057275"/>
                <a:gd name="connsiteX27" fmla="*/ 704850 w 997744"/>
                <a:gd name="connsiteY27" fmla="*/ 371475 h 1057275"/>
                <a:gd name="connsiteX28" fmla="*/ 731044 w 997744"/>
                <a:gd name="connsiteY28" fmla="*/ 345281 h 1057275"/>
                <a:gd name="connsiteX29" fmla="*/ 788194 w 997744"/>
                <a:gd name="connsiteY29" fmla="*/ 292893 h 1057275"/>
                <a:gd name="connsiteX30" fmla="*/ 819150 w 997744"/>
                <a:gd name="connsiteY30" fmla="*/ 238125 h 1057275"/>
                <a:gd name="connsiteX31" fmla="*/ 912019 w 997744"/>
                <a:gd name="connsiteY31" fmla="*/ 171450 h 1057275"/>
                <a:gd name="connsiteX32" fmla="*/ 997744 w 997744"/>
                <a:gd name="connsiteY32" fmla="*/ 107156 h 1057275"/>
                <a:gd name="connsiteX33" fmla="*/ 945357 w 997744"/>
                <a:gd name="connsiteY33" fmla="*/ 97631 h 1057275"/>
                <a:gd name="connsiteX34" fmla="*/ 869157 w 997744"/>
                <a:gd name="connsiteY34" fmla="*/ 107156 h 1057275"/>
                <a:gd name="connsiteX35" fmla="*/ 823913 w 997744"/>
                <a:gd name="connsiteY35" fmla="*/ 104775 h 1057275"/>
                <a:gd name="connsiteX36" fmla="*/ 807244 w 997744"/>
                <a:gd name="connsiteY36" fmla="*/ 92868 h 1057275"/>
                <a:gd name="connsiteX37" fmla="*/ 766763 w 997744"/>
                <a:gd name="connsiteY37" fmla="*/ 111918 h 1057275"/>
                <a:gd name="connsiteX38" fmla="*/ 738188 w 997744"/>
                <a:gd name="connsiteY38" fmla="*/ 104775 h 1057275"/>
                <a:gd name="connsiteX39" fmla="*/ 700088 w 997744"/>
                <a:gd name="connsiteY39" fmla="*/ 88106 h 1057275"/>
                <a:gd name="connsiteX40" fmla="*/ 676275 w 997744"/>
                <a:gd name="connsiteY40" fmla="*/ 71437 h 1057275"/>
                <a:gd name="connsiteX41" fmla="*/ 638175 w 997744"/>
                <a:gd name="connsiteY41" fmla="*/ 78581 h 1057275"/>
                <a:gd name="connsiteX42" fmla="*/ 588169 w 997744"/>
                <a:gd name="connsiteY42" fmla="*/ 50006 h 1057275"/>
                <a:gd name="connsiteX43" fmla="*/ 561975 w 997744"/>
                <a:gd name="connsiteY43" fmla="*/ 52387 h 1057275"/>
                <a:gd name="connsiteX44" fmla="*/ 504825 w 997744"/>
                <a:gd name="connsiteY44" fmla="*/ 57150 h 1057275"/>
                <a:gd name="connsiteX45" fmla="*/ 459582 w 997744"/>
                <a:gd name="connsiteY45" fmla="*/ 57150 h 1057275"/>
                <a:gd name="connsiteX46" fmla="*/ 438150 w 997744"/>
                <a:gd name="connsiteY46" fmla="*/ 42862 h 1057275"/>
                <a:gd name="connsiteX47" fmla="*/ 381000 w 997744"/>
                <a:gd name="connsiteY47" fmla="*/ 33337 h 1057275"/>
                <a:gd name="connsiteX48" fmla="*/ 328613 w 997744"/>
                <a:gd name="connsiteY48" fmla="*/ 16668 h 1057275"/>
                <a:gd name="connsiteX49" fmla="*/ 295275 w 997744"/>
                <a:gd name="connsiteY49" fmla="*/ 16668 h 1057275"/>
                <a:gd name="connsiteX50" fmla="*/ 264319 w 997744"/>
                <a:gd name="connsiteY50" fmla="*/ 16668 h 1057275"/>
                <a:gd name="connsiteX51" fmla="*/ 238125 w 997744"/>
                <a:gd name="connsiteY51" fmla="*/ 9525 h 1057275"/>
                <a:gd name="connsiteX52" fmla="*/ 230982 w 997744"/>
                <a:gd name="connsiteY52" fmla="*/ 0 h 1057275"/>
                <a:gd name="connsiteX53" fmla="*/ 147638 w 997744"/>
                <a:gd name="connsiteY53" fmla="*/ 9525 h 1057275"/>
                <a:gd name="connsiteX54" fmla="*/ 83344 w 997744"/>
                <a:gd name="connsiteY54" fmla="*/ 7143 h 1057275"/>
                <a:gd name="connsiteX55" fmla="*/ 0 w 997744"/>
                <a:gd name="connsiteY55" fmla="*/ 11906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97744" h="1057275">
                  <a:moveTo>
                    <a:pt x="0" y="11906"/>
                  </a:moveTo>
                  <a:lnTo>
                    <a:pt x="26194" y="83343"/>
                  </a:lnTo>
                  <a:lnTo>
                    <a:pt x="26194" y="200025"/>
                  </a:lnTo>
                  <a:lnTo>
                    <a:pt x="54769" y="230981"/>
                  </a:lnTo>
                  <a:lnTo>
                    <a:pt x="92869" y="316706"/>
                  </a:lnTo>
                  <a:lnTo>
                    <a:pt x="92869" y="426243"/>
                  </a:lnTo>
                  <a:lnTo>
                    <a:pt x="126207" y="538162"/>
                  </a:lnTo>
                  <a:lnTo>
                    <a:pt x="116682" y="590550"/>
                  </a:lnTo>
                  <a:lnTo>
                    <a:pt x="126207" y="602456"/>
                  </a:lnTo>
                  <a:lnTo>
                    <a:pt x="114300" y="678656"/>
                  </a:lnTo>
                  <a:lnTo>
                    <a:pt x="161925" y="709612"/>
                  </a:lnTo>
                  <a:lnTo>
                    <a:pt x="178594" y="1057275"/>
                  </a:lnTo>
                  <a:lnTo>
                    <a:pt x="547688" y="1026318"/>
                  </a:lnTo>
                  <a:lnTo>
                    <a:pt x="916782" y="962025"/>
                  </a:lnTo>
                  <a:lnTo>
                    <a:pt x="890588" y="897731"/>
                  </a:lnTo>
                  <a:lnTo>
                    <a:pt x="869157" y="907256"/>
                  </a:lnTo>
                  <a:lnTo>
                    <a:pt x="838200" y="871537"/>
                  </a:lnTo>
                  <a:lnTo>
                    <a:pt x="804863" y="871537"/>
                  </a:lnTo>
                  <a:lnTo>
                    <a:pt x="766763" y="814387"/>
                  </a:lnTo>
                  <a:lnTo>
                    <a:pt x="709613" y="792956"/>
                  </a:lnTo>
                  <a:lnTo>
                    <a:pt x="673894" y="783431"/>
                  </a:lnTo>
                  <a:lnTo>
                    <a:pt x="673894" y="783431"/>
                  </a:lnTo>
                  <a:lnTo>
                    <a:pt x="645319" y="716756"/>
                  </a:lnTo>
                  <a:lnTo>
                    <a:pt x="666750" y="669131"/>
                  </a:lnTo>
                  <a:lnTo>
                    <a:pt x="623888" y="588168"/>
                  </a:lnTo>
                  <a:lnTo>
                    <a:pt x="683419" y="519112"/>
                  </a:lnTo>
                  <a:cubicBezTo>
                    <a:pt x="682625" y="491331"/>
                    <a:pt x="681832" y="463549"/>
                    <a:pt x="681038" y="435768"/>
                  </a:cubicBezTo>
                  <a:lnTo>
                    <a:pt x="704850" y="371475"/>
                  </a:lnTo>
                  <a:lnTo>
                    <a:pt x="731044" y="345281"/>
                  </a:lnTo>
                  <a:lnTo>
                    <a:pt x="788194" y="292893"/>
                  </a:lnTo>
                  <a:lnTo>
                    <a:pt x="819150" y="238125"/>
                  </a:lnTo>
                  <a:lnTo>
                    <a:pt x="912019" y="171450"/>
                  </a:lnTo>
                  <a:lnTo>
                    <a:pt x="997744" y="107156"/>
                  </a:lnTo>
                  <a:lnTo>
                    <a:pt x="945357" y="97631"/>
                  </a:lnTo>
                  <a:lnTo>
                    <a:pt x="869157" y="107156"/>
                  </a:lnTo>
                  <a:lnTo>
                    <a:pt x="823913" y="104775"/>
                  </a:lnTo>
                  <a:lnTo>
                    <a:pt x="807244" y="92868"/>
                  </a:lnTo>
                  <a:lnTo>
                    <a:pt x="766763" y="111918"/>
                  </a:lnTo>
                  <a:lnTo>
                    <a:pt x="738188" y="104775"/>
                  </a:lnTo>
                  <a:lnTo>
                    <a:pt x="700088" y="88106"/>
                  </a:lnTo>
                  <a:lnTo>
                    <a:pt x="676275" y="71437"/>
                  </a:lnTo>
                  <a:lnTo>
                    <a:pt x="638175" y="78581"/>
                  </a:lnTo>
                  <a:lnTo>
                    <a:pt x="588169" y="50006"/>
                  </a:lnTo>
                  <a:lnTo>
                    <a:pt x="561975" y="52387"/>
                  </a:lnTo>
                  <a:lnTo>
                    <a:pt x="504825" y="57150"/>
                  </a:lnTo>
                  <a:lnTo>
                    <a:pt x="459582" y="57150"/>
                  </a:lnTo>
                  <a:lnTo>
                    <a:pt x="438150" y="42862"/>
                  </a:lnTo>
                  <a:lnTo>
                    <a:pt x="381000" y="33337"/>
                  </a:lnTo>
                  <a:lnTo>
                    <a:pt x="328613" y="16668"/>
                  </a:lnTo>
                  <a:lnTo>
                    <a:pt x="295275" y="16668"/>
                  </a:lnTo>
                  <a:lnTo>
                    <a:pt x="264319" y="16668"/>
                  </a:lnTo>
                  <a:lnTo>
                    <a:pt x="238125" y="9525"/>
                  </a:lnTo>
                  <a:lnTo>
                    <a:pt x="230982" y="0"/>
                  </a:lnTo>
                  <a:lnTo>
                    <a:pt x="147638" y="9525"/>
                  </a:lnTo>
                  <a:lnTo>
                    <a:pt x="83344" y="7143"/>
                  </a:lnTo>
                  <a:lnTo>
                    <a:pt x="0" y="11906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grpSp>
          <p:nvGrpSpPr>
            <p:cNvPr id="53" name="Group 3103"/>
            <p:cNvGrpSpPr/>
            <p:nvPr/>
          </p:nvGrpSpPr>
          <p:grpSpPr>
            <a:xfrm>
              <a:off x="5503289" y="1894642"/>
              <a:ext cx="1069716" cy="920029"/>
              <a:chOff x="5355431" y="1331119"/>
              <a:chExt cx="1176338" cy="1012031"/>
            </a:xfrm>
            <a:grpFill/>
          </p:grpSpPr>
          <p:sp>
            <p:nvSpPr>
              <p:cNvPr id="85" name="Freeform 84"/>
              <p:cNvSpPr/>
              <p:nvPr/>
            </p:nvSpPr>
            <p:spPr>
              <a:xfrm>
                <a:off x="5355431" y="1331119"/>
                <a:ext cx="833438" cy="397669"/>
              </a:xfrm>
              <a:custGeom>
                <a:avLst/>
                <a:gdLst>
                  <a:gd name="connsiteX0" fmla="*/ 0 w 833438"/>
                  <a:gd name="connsiteY0" fmla="*/ 223837 h 397669"/>
                  <a:gd name="connsiteX1" fmla="*/ 90488 w 833438"/>
                  <a:gd name="connsiteY1" fmla="*/ 276225 h 397669"/>
                  <a:gd name="connsiteX2" fmla="*/ 154782 w 833438"/>
                  <a:gd name="connsiteY2" fmla="*/ 271462 h 397669"/>
                  <a:gd name="connsiteX3" fmla="*/ 290513 w 833438"/>
                  <a:gd name="connsiteY3" fmla="*/ 292894 h 397669"/>
                  <a:gd name="connsiteX4" fmla="*/ 309563 w 833438"/>
                  <a:gd name="connsiteY4" fmla="*/ 288131 h 397669"/>
                  <a:gd name="connsiteX5" fmla="*/ 335757 w 833438"/>
                  <a:gd name="connsiteY5" fmla="*/ 328612 h 397669"/>
                  <a:gd name="connsiteX6" fmla="*/ 369094 w 833438"/>
                  <a:gd name="connsiteY6" fmla="*/ 321469 h 397669"/>
                  <a:gd name="connsiteX7" fmla="*/ 352425 w 833438"/>
                  <a:gd name="connsiteY7" fmla="*/ 354806 h 397669"/>
                  <a:gd name="connsiteX8" fmla="*/ 381000 w 833438"/>
                  <a:gd name="connsiteY8" fmla="*/ 397669 h 397669"/>
                  <a:gd name="connsiteX9" fmla="*/ 402432 w 833438"/>
                  <a:gd name="connsiteY9" fmla="*/ 376237 h 397669"/>
                  <a:gd name="connsiteX10" fmla="*/ 423863 w 833438"/>
                  <a:gd name="connsiteY10" fmla="*/ 342900 h 397669"/>
                  <a:gd name="connsiteX11" fmla="*/ 447675 w 833438"/>
                  <a:gd name="connsiteY11" fmla="*/ 304800 h 397669"/>
                  <a:gd name="connsiteX12" fmla="*/ 452438 w 833438"/>
                  <a:gd name="connsiteY12" fmla="*/ 273844 h 397669"/>
                  <a:gd name="connsiteX13" fmla="*/ 452438 w 833438"/>
                  <a:gd name="connsiteY13" fmla="*/ 273844 h 397669"/>
                  <a:gd name="connsiteX14" fmla="*/ 469107 w 833438"/>
                  <a:gd name="connsiteY14" fmla="*/ 278606 h 397669"/>
                  <a:gd name="connsiteX15" fmla="*/ 471488 w 833438"/>
                  <a:gd name="connsiteY15" fmla="*/ 290512 h 397669"/>
                  <a:gd name="connsiteX16" fmla="*/ 476250 w 833438"/>
                  <a:gd name="connsiteY16" fmla="*/ 297656 h 397669"/>
                  <a:gd name="connsiteX17" fmla="*/ 490538 w 833438"/>
                  <a:gd name="connsiteY17" fmla="*/ 269081 h 397669"/>
                  <a:gd name="connsiteX18" fmla="*/ 514350 w 833438"/>
                  <a:gd name="connsiteY18" fmla="*/ 264319 h 397669"/>
                  <a:gd name="connsiteX19" fmla="*/ 507207 w 833438"/>
                  <a:gd name="connsiteY19" fmla="*/ 280987 h 397669"/>
                  <a:gd name="connsiteX20" fmla="*/ 502444 w 833438"/>
                  <a:gd name="connsiteY20" fmla="*/ 297656 h 397669"/>
                  <a:gd name="connsiteX21" fmla="*/ 514350 w 833438"/>
                  <a:gd name="connsiteY21" fmla="*/ 307181 h 397669"/>
                  <a:gd name="connsiteX22" fmla="*/ 547688 w 833438"/>
                  <a:gd name="connsiteY22" fmla="*/ 264319 h 397669"/>
                  <a:gd name="connsiteX23" fmla="*/ 554832 w 833438"/>
                  <a:gd name="connsiteY23" fmla="*/ 245269 h 397669"/>
                  <a:gd name="connsiteX24" fmla="*/ 566738 w 833438"/>
                  <a:gd name="connsiteY24" fmla="*/ 238125 h 397669"/>
                  <a:gd name="connsiteX25" fmla="*/ 592932 w 833438"/>
                  <a:gd name="connsiteY25" fmla="*/ 230981 h 397669"/>
                  <a:gd name="connsiteX26" fmla="*/ 626269 w 833438"/>
                  <a:gd name="connsiteY26" fmla="*/ 192881 h 397669"/>
                  <a:gd name="connsiteX27" fmla="*/ 671513 w 833438"/>
                  <a:gd name="connsiteY27" fmla="*/ 183356 h 397669"/>
                  <a:gd name="connsiteX28" fmla="*/ 716757 w 833438"/>
                  <a:gd name="connsiteY28" fmla="*/ 185737 h 397669"/>
                  <a:gd name="connsiteX29" fmla="*/ 738188 w 833438"/>
                  <a:gd name="connsiteY29" fmla="*/ 204787 h 397669"/>
                  <a:gd name="connsiteX30" fmla="*/ 762000 w 833438"/>
                  <a:gd name="connsiteY30" fmla="*/ 204787 h 397669"/>
                  <a:gd name="connsiteX31" fmla="*/ 762000 w 833438"/>
                  <a:gd name="connsiteY31" fmla="*/ 176212 h 397669"/>
                  <a:gd name="connsiteX32" fmla="*/ 781050 w 833438"/>
                  <a:gd name="connsiteY32" fmla="*/ 169069 h 397669"/>
                  <a:gd name="connsiteX33" fmla="*/ 823913 w 833438"/>
                  <a:gd name="connsiteY33" fmla="*/ 183356 h 397669"/>
                  <a:gd name="connsiteX34" fmla="*/ 833438 w 833438"/>
                  <a:gd name="connsiteY34" fmla="*/ 161925 h 397669"/>
                  <a:gd name="connsiteX35" fmla="*/ 828675 w 833438"/>
                  <a:gd name="connsiteY35" fmla="*/ 138112 h 397669"/>
                  <a:gd name="connsiteX36" fmla="*/ 807244 w 833438"/>
                  <a:gd name="connsiteY36" fmla="*/ 138112 h 397669"/>
                  <a:gd name="connsiteX37" fmla="*/ 802482 w 833438"/>
                  <a:gd name="connsiteY37" fmla="*/ 130969 h 397669"/>
                  <a:gd name="connsiteX38" fmla="*/ 795338 w 833438"/>
                  <a:gd name="connsiteY38" fmla="*/ 109537 h 397669"/>
                  <a:gd name="connsiteX39" fmla="*/ 764382 w 833438"/>
                  <a:gd name="connsiteY39" fmla="*/ 102394 h 397669"/>
                  <a:gd name="connsiteX40" fmla="*/ 745332 w 833438"/>
                  <a:gd name="connsiteY40" fmla="*/ 119062 h 397669"/>
                  <a:gd name="connsiteX41" fmla="*/ 723900 w 833438"/>
                  <a:gd name="connsiteY41" fmla="*/ 126206 h 397669"/>
                  <a:gd name="connsiteX42" fmla="*/ 695325 w 833438"/>
                  <a:gd name="connsiteY42" fmla="*/ 128587 h 397669"/>
                  <a:gd name="connsiteX43" fmla="*/ 666750 w 833438"/>
                  <a:gd name="connsiteY43" fmla="*/ 116681 h 397669"/>
                  <a:gd name="connsiteX44" fmla="*/ 681038 w 833438"/>
                  <a:gd name="connsiteY44" fmla="*/ 80962 h 397669"/>
                  <a:gd name="connsiteX45" fmla="*/ 683419 w 833438"/>
                  <a:gd name="connsiteY45" fmla="*/ 59531 h 397669"/>
                  <a:gd name="connsiteX46" fmla="*/ 671513 w 833438"/>
                  <a:gd name="connsiteY46" fmla="*/ 57150 h 397669"/>
                  <a:gd name="connsiteX47" fmla="*/ 647700 w 833438"/>
                  <a:gd name="connsiteY47" fmla="*/ 69056 h 397669"/>
                  <a:gd name="connsiteX48" fmla="*/ 628650 w 833438"/>
                  <a:gd name="connsiteY48" fmla="*/ 95250 h 397669"/>
                  <a:gd name="connsiteX49" fmla="*/ 581025 w 833438"/>
                  <a:gd name="connsiteY49" fmla="*/ 102394 h 397669"/>
                  <a:gd name="connsiteX50" fmla="*/ 533400 w 833438"/>
                  <a:gd name="connsiteY50" fmla="*/ 119062 h 397669"/>
                  <a:gd name="connsiteX51" fmla="*/ 502444 w 833438"/>
                  <a:gd name="connsiteY51" fmla="*/ 140494 h 397669"/>
                  <a:gd name="connsiteX52" fmla="*/ 492919 w 833438"/>
                  <a:gd name="connsiteY52" fmla="*/ 164306 h 397669"/>
                  <a:gd name="connsiteX53" fmla="*/ 478632 w 833438"/>
                  <a:gd name="connsiteY53" fmla="*/ 166687 h 397669"/>
                  <a:gd name="connsiteX54" fmla="*/ 442913 w 833438"/>
                  <a:gd name="connsiteY54" fmla="*/ 159544 h 397669"/>
                  <a:gd name="connsiteX55" fmla="*/ 388144 w 833438"/>
                  <a:gd name="connsiteY55" fmla="*/ 159544 h 397669"/>
                  <a:gd name="connsiteX56" fmla="*/ 350044 w 833438"/>
                  <a:gd name="connsiteY56" fmla="*/ 119062 h 397669"/>
                  <a:gd name="connsiteX57" fmla="*/ 326232 w 833438"/>
                  <a:gd name="connsiteY57" fmla="*/ 111919 h 397669"/>
                  <a:gd name="connsiteX58" fmla="*/ 288132 w 833438"/>
                  <a:gd name="connsiteY58" fmla="*/ 114300 h 397669"/>
                  <a:gd name="connsiteX59" fmla="*/ 259557 w 833438"/>
                  <a:gd name="connsiteY59" fmla="*/ 116681 h 397669"/>
                  <a:gd name="connsiteX60" fmla="*/ 250032 w 833438"/>
                  <a:gd name="connsiteY60" fmla="*/ 128587 h 397669"/>
                  <a:gd name="connsiteX61" fmla="*/ 238125 w 833438"/>
                  <a:gd name="connsiteY61" fmla="*/ 121444 h 397669"/>
                  <a:gd name="connsiteX62" fmla="*/ 235744 w 833438"/>
                  <a:gd name="connsiteY62" fmla="*/ 76200 h 397669"/>
                  <a:gd name="connsiteX63" fmla="*/ 252413 w 833438"/>
                  <a:gd name="connsiteY63" fmla="*/ 47625 h 397669"/>
                  <a:gd name="connsiteX64" fmla="*/ 285750 w 833438"/>
                  <a:gd name="connsiteY64" fmla="*/ 40481 h 397669"/>
                  <a:gd name="connsiteX65" fmla="*/ 280988 w 833438"/>
                  <a:gd name="connsiteY65" fmla="*/ 21431 h 397669"/>
                  <a:gd name="connsiteX66" fmla="*/ 304800 w 833438"/>
                  <a:gd name="connsiteY66" fmla="*/ 2381 h 397669"/>
                  <a:gd name="connsiteX67" fmla="*/ 273844 w 833438"/>
                  <a:gd name="connsiteY67" fmla="*/ 0 h 397669"/>
                  <a:gd name="connsiteX68" fmla="*/ 254794 w 833438"/>
                  <a:gd name="connsiteY68" fmla="*/ 21431 h 397669"/>
                  <a:gd name="connsiteX69" fmla="*/ 207169 w 833438"/>
                  <a:gd name="connsiteY69" fmla="*/ 26194 h 397669"/>
                  <a:gd name="connsiteX70" fmla="*/ 176213 w 833438"/>
                  <a:gd name="connsiteY70" fmla="*/ 54769 h 397669"/>
                  <a:gd name="connsiteX71" fmla="*/ 166688 w 833438"/>
                  <a:gd name="connsiteY71" fmla="*/ 88106 h 397669"/>
                  <a:gd name="connsiteX72" fmla="*/ 147638 w 833438"/>
                  <a:gd name="connsiteY72" fmla="*/ 109537 h 397669"/>
                  <a:gd name="connsiteX73" fmla="*/ 121444 w 833438"/>
                  <a:gd name="connsiteY73" fmla="*/ 116681 h 397669"/>
                  <a:gd name="connsiteX74" fmla="*/ 71438 w 833438"/>
                  <a:gd name="connsiteY74" fmla="*/ 159544 h 397669"/>
                  <a:gd name="connsiteX75" fmla="*/ 47625 w 833438"/>
                  <a:gd name="connsiteY75" fmla="*/ 161925 h 397669"/>
                  <a:gd name="connsiteX76" fmla="*/ 0 w 833438"/>
                  <a:gd name="connsiteY76" fmla="*/ 223837 h 39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833438" h="397669">
                    <a:moveTo>
                      <a:pt x="0" y="223837"/>
                    </a:moveTo>
                    <a:lnTo>
                      <a:pt x="90488" y="276225"/>
                    </a:lnTo>
                    <a:lnTo>
                      <a:pt x="154782" y="271462"/>
                    </a:lnTo>
                    <a:lnTo>
                      <a:pt x="290513" y="292894"/>
                    </a:lnTo>
                    <a:lnTo>
                      <a:pt x="309563" y="288131"/>
                    </a:lnTo>
                    <a:lnTo>
                      <a:pt x="335757" y="328612"/>
                    </a:lnTo>
                    <a:lnTo>
                      <a:pt x="369094" y="321469"/>
                    </a:lnTo>
                    <a:lnTo>
                      <a:pt x="352425" y="354806"/>
                    </a:lnTo>
                    <a:lnTo>
                      <a:pt x="381000" y="397669"/>
                    </a:lnTo>
                    <a:lnTo>
                      <a:pt x="402432" y="376237"/>
                    </a:lnTo>
                    <a:lnTo>
                      <a:pt x="423863" y="342900"/>
                    </a:lnTo>
                    <a:lnTo>
                      <a:pt x="447675" y="304800"/>
                    </a:lnTo>
                    <a:lnTo>
                      <a:pt x="452438" y="273844"/>
                    </a:lnTo>
                    <a:lnTo>
                      <a:pt x="452438" y="273844"/>
                    </a:lnTo>
                    <a:lnTo>
                      <a:pt x="469107" y="278606"/>
                    </a:lnTo>
                    <a:lnTo>
                      <a:pt x="471488" y="290512"/>
                    </a:lnTo>
                    <a:lnTo>
                      <a:pt x="476250" y="297656"/>
                    </a:lnTo>
                    <a:lnTo>
                      <a:pt x="490538" y="269081"/>
                    </a:lnTo>
                    <a:lnTo>
                      <a:pt x="514350" y="264319"/>
                    </a:lnTo>
                    <a:lnTo>
                      <a:pt x="507207" y="280987"/>
                    </a:lnTo>
                    <a:lnTo>
                      <a:pt x="502444" y="297656"/>
                    </a:lnTo>
                    <a:lnTo>
                      <a:pt x="514350" y="307181"/>
                    </a:lnTo>
                    <a:lnTo>
                      <a:pt x="547688" y="264319"/>
                    </a:lnTo>
                    <a:lnTo>
                      <a:pt x="554832" y="245269"/>
                    </a:lnTo>
                    <a:lnTo>
                      <a:pt x="566738" y="238125"/>
                    </a:lnTo>
                    <a:lnTo>
                      <a:pt x="592932" y="230981"/>
                    </a:lnTo>
                    <a:lnTo>
                      <a:pt x="626269" y="192881"/>
                    </a:lnTo>
                    <a:lnTo>
                      <a:pt x="671513" y="183356"/>
                    </a:lnTo>
                    <a:lnTo>
                      <a:pt x="716757" y="185737"/>
                    </a:lnTo>
                    <a:lnTo>
                      <a:pt x="738188" y="204787"/>
                    </a:lnTo>
                    <a:lnTo>
                      <a:pt x="762000" y="204787"/>
                    </a:lnTo>
                    <a:lnTo>
                      <a:pt x="762000" y="176212"/>
                    </a:lnTo>
                    <a:lnTo>
                      <a:pt x="781050" y="169069"/>
                    </a:lnTo>
                    <a:lnTo>
                      <a:pt x="823913" y="183356"/>
                    </a:lnTo>
                    <a:lnTo>
                      <a:pt x="833438" y="161925"/>
                    </a:lnTo>
                    <a:lnTo>
                      <a:pt x="828675" y="138112"/>
                    </a:lnTo>
                    <a:lnTo>
                      <a:pt x="807244" y="138112"/>
                    </a:lnTo>
                    <a:lnTo>
                      <a:pt x="802482" y="130969"/>
                    </a:lnTo>
                    <a:lnTo>
                      <a:pt x="795338" y="109537"/>
                    </a:lnTo>
                    <a:lnTo>
                      <a:pt x="764382" y="102394"/>
                    </a:lnTo>
                    <a:lnTo>
                      <a:pt x="745332" y="119062"/>
                    </a:lnTo>
                    <a:lnTo>
                      <a:pt x="723900" y="126206"/>
                    </a:lnTo>
                    <a:lnTo>
                      <a:pt x="695325" y="128587"/>
                    </a:lnTo>
                    <a:lnTo>
                      <a:pt x="666750" y="116681"/>
                    </a:lnTo>
                    <a:lnTo>
                      <a:pt x="681038" y="80962"/>
                    </a:lnTo>
                    <a:lnTo>
                      <a:pt x="683419" y="59531"/>
                    </a:lnTo>
                    <a:lnTo>
                      <a:pt x="671513" y="57150"/>
                    </a:lnTo>
                    <a:lnTo>
                      <a:pt x="647700" y="69056"/>
                    </a:lnTo>
                    <a:lnTo>
                      <a:pt x="628650" y="95250"/>
                    </a:lnTo>
                    <a:lnTo>
                      <a:pt x="581025" y="102394"/>
                    </a:lnTo>
                    <a:lnTo>
                      <a:pt x="533400" y="119062"/>
                    </a:lnTo>
                    <a:lnTo>
                      <a:pt x="502444" y="140494"/>
                    </a:lnTo>
                    <a:lnTo>
                      <a:pt x="492919" y="164306"/>
                    </a:lnTo>
                    <a:lnTo>
                      <a:pt x="478632" y="166687"/>
                    </a:lnTo>
                    <a:lnTo>
                      <a:pt x="442913" y="159544"/>
                    </a:lnTo>
                    <a:lnTo>
                      <a:pt x="388144" y="159544"/>
                    </a:lnTo>
                    <a:lnTo>
                      <a:pt x="350044" y="119062"/>
                    </a:lnTo>
                    <a:lnTo>
                      <a:pt x="326232" y="111919"/>
                    </a:lnTo>
                    <a:lnTo>
                      <a:pt x="288132" y="114300"/>
                    </a:lnTo>
                    <a:lnTo>
                      <a:pt x="259557" y="116681"/>
                    </a:lnTo>
                    <a:lnTo>
                      <a:pt x="250032" y="128587"/>
                    </a:lnTo>
                    <a:lnTo>
                      <a:pt x="238125" y="121444"/>
                    </a:lnTo>
                    <a:lnTo>
                      <a:pt x="235744" y="76200"/>
                    </a:lnTo>
                    <a:lnTo>
                      <a:pt x="252413" y="47625"/>
                    </a:lnTo>
                    <a:lnTo>
                      <a:pt x="285750" y="40481"/>
                    </a:lnTo>
                    <a:lnTo>
                      <a:pt x="280988" y="21431"/>
                    </a:lnTo>
                    <a:lnTo>
                      <a:pt x="304800" y="2381"/>
                    </a:lnTo>
                    <a:lnTo>
                      <a:pt x="273844" y="0"/>
                    </a:lnTo>
                    <a:lnTo>
                      <a:pt x="254794" y="21431"/>
                    </a:lnTo>
                    <a:lnTo>
                      <a:pt x="207169" y="26194"/>
                    </a:lnTo>
                    <a:lnTo>
                      <a:pt x="176213" y="54769"/>
                    </a:lnTo>
                    <a:lnTo>
                      <a:pt x="166688" y="88106"/>
                    </a:lnTo>
                    <a:lnTo>
                      <a:pt x="147638" y="109537"/>
                    </a:lnTo>
                    <a:lnTo>
                      <a:pt x="121444" y="116681"/>
                    </a:lnTo>
                    <a:lnTo>
                      <a:pt x="71438" y="159544"/>
                    </a:lnTo>
                    <a:lnTo>
                      <a:pt x="47625" y="161925"/>
                    </a:lnTo>
                    <a:lnTo>
                      <a:pt x="0" y="223837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5938838" y="1557338"/>
                <a:ext cx="592931" cy="785812"/>
              </a:xfrm>
              <a:custGeom>
                <a:avLst/>
                <a:gdLst>
                  <a:gd name="connsiteX0" fmla="*/ 78581 w 592931"/>
                  <a:gd name="connsiteY0" fmla="*/ 130968 h 785812"/>
                  <a:gd name="connsiteX1" fmla="*/ 30956 w 592931"/>
                  <a:gd name="connsiteY1" fmla="*/ 190500 h 785812"/>
                  <a:gd name="connsiteX2" fmla="*/ 21431 w 592931"/>
                  <a:gd name="connsiteY2" fmla="*/ 219075 h 785812"/>
                  <a:gd name="connsiteX3" fmla="*/ 9525 w 592931"/>
                  <a:gd name="connsiteY3" fmla="*/ 261937 h 785812"/>
                  <a:gd name="connsiteX4" fmla="*/ 16668 w 592931"/>
                  <a:gd name="connsiteY4" fmla="*/ 292893 h 785812"/>
                  <a:gd name="connsiteX5" fmla="*/ 0 w 592931"/>
                  <a:gd name="connsiteY5" fmla="*/ 342900 h 785812"/>
                  <a:gd name="connsiteX6" fmla="*/ 0 w 592931"/>
                  <a:gd name="connsiteY6" fmla="*/ 359568 h 785812"/>
                  <a:gd name="connsiteX7" fmla="*/ 16668 w 592931"/>
                  <a:gd name="connsiteY7" fmla="*/ 390525 h 785812"/>
                  <a:gd name="connsiteX8" fmla="*/ 7143 w 592931"/>
                  <a:gd name="connsiteY8" fmla="*/ 431006 h 785812"/>
                  <a:gd name="connsiteX9" fmla="*/ 33337 w 592931"/>
                  <a:gd name="connsiteY9" fmla="*/ 459581 h 785812"/>
                  <a:gd name="connsiteX10" fmla="*/ 52387 w 592931"/>
                  <a:gd name="connsiteY10" fmla="*/ 488156 h 785812"/>
                  <a:gd name="connsiteX11" fmla="*/ 66675 w 592931"/>
                  <a:gd name="connsiteY11" fmla="*/ 521493 h 785812"/>
                  <a:gd name="connsiteX12" fmla="*/ 71437 w 592931"/>
                  <a:gd name="connsiteY12" fmla="*/ 561975 h 785812"/>
                  <a:gd name="connsiteX13" fmla="*/ 78581 w 592931"/>
                  <a:gd name="connsiteY13" fmla="*/ 628650 h 785812"/>
                  <a:gd name="connsiteX14" fmla="*/ 38100 w 592931"/>
                  <a:gd name="connsiteY14" fmla="*/ 785812 h 785812"/>
                  <a:gd name="connsiteX15" fmla="*/ 61912 w 592931"/>
                  <a:gd name="connsiteY15" fmla="*/ 785812 h 785812"/>
                  <a:gd name="connsiteX16" fmla="*/ 304800 w 592931"/>
                  <a:gd name="connsiteY16" fmla="*/ 731043 h 785812"/>
                  <a:gd name="connsiteX17" fmla="*/ 311943 w 592931"/>
                  <a:gd name="connsiteY17" fmla="*/ 752475 h 785812"/>
                  <a:gd name="connsiteX18" fmla="*/ 504825 w 592931"/>
                  <a:gd name="connsiteY18" fmla="*/ 697706 h 785812"/>
                  <a:gd name="connsiteX19" fmla="*/ 523875 w 592931"/>
                  <a:gd name="connsiteY19" fmla="*/ 673893 h 785812"/>
                  <a:gd name="connsiteX20" fmla="*/ 535781 w 592931"/>
                  <a:gd name="connsiteY20" fmla="*/ 635793 h 785812"/>
                  <a:gd name="connsiteX21" fmla="*/ 519112 w 592931"/>
                  <a:gd name="connsiteY21" fmla="*/ 611981 h 785812"/>
                  <a:gd name="connsiteX22" fmla="*/ 535781 w 592931"/>
                  <a:gd name="connsiteY22" fmla="*/ 583406 h 785812"/>
                  <a:gd name="connsiteX23" fmla="*/ 578643 w 592931"/>
                  <a:gd name="connsiteY23" fmla="*/ 540543 h 785812"/>
                  <a:gd name="connsiteX24" fmla="*/ 592931 w 592931"/>
                  <a:gd name="connsiteY24" fmla="*/ 495300 h 785812"/>
                  <a:gd name="connsiteX25" fmla="*/ 585787 w 592931"/>
                  <a:gd name="connsiteY25" fmla="*/ 423862 h 785812"/>
                  <a:gd name="connsiteX26" fmla="*/ 554831 w 592931"/>
                  <a:gd name="connsiteY26" fmla="*/ 357187 h 785812"/>
                  <a:gd name="connsiteX27" fmla="*/ 531018 w 592931"/>
                  <a:gd name="connsiteY27" fmla="*/ 292893 h 785812"/>
                  <a:gd name="connsiteX28" fmla="*/ 500062 w 592931"/>
                  <a:gd name="connsiteY28" fmla="*/ 271462 h 785812"/>
                  <a:gd name="connsiteX29" fmla="*/ 452437 w 592931"/>
                  <a:gd name="connsiteY29" fmla="*/ 271462 h 785812"/>
                  <a:gd name="connsiteX30" fmla="*/ 416718 w 592931"/>
                  <a:gd name="connsiteY30" fmla="*/ 330993 h 785812"/>
                  <a:gd name="connsiteX31" fmla="*/ 404812 w 592931"/>
                  <a:gd name="connsiteY31" fmla="*/ 350043 h 785812"/>
                  <a:gd name="connsiteX32" fmla="*/ 404812 w 592931"/>
                  <a:gd name="connsiteY32" fmla="*/ 350043 h 785812"/>
                  <a:gd name="connsiteX33" fmla="*/ 364331 w 592931"/>
                  <a:gd name="connsiteY33" fmla="*/ 342900 h 785812"/>
                  <a:gd name="connsiteX34" fmla="*/ 366712 w 592931"/>
                  <a:gd name="connsiteY34" fmla="*/ 311943 h 785812"/>
                  <a:gd name="connsiteX35" fmla="*/ 376237 w 592931"/>
                  <a:gd name="connsiteY35" fmla="*/ 290512 h 785812"/>
                  <a:gd name="connsiteX36" fmla="*/ 388143 w 592931"/>
                  <a:gd name="connsiteY36" fmla="*/ 269081 h 785812"/>
                  <a:gd name="connsiteX37" fmla="*/ 395287 w 592931"/>
                  <a:gd name="connsiteY37" fmla="*/ 252412 h 785812"/>
                  <a:gd name="connsiteX38" fmla="*/ 411956 w 592931"/>
                  <a:gd name="connsiteY38" fmla="*/ 202406 h 785812"/>
                  <a:gd name="connsiteX39" fmla="*/ 400050 w 592931"/>
                  <a:gd name="connsiteY39" fmla="*/ 123825 h 785812"/>
                  <a:gd name="connsiteX40" fmla="*/ 371475 w 592931"/>
                  <a:gd name="connsiteY40" fmla="*/ 100012 h 785812"/>
                  <a:gd name="connsiteX41" fmla="*/ 373856 w 592931"/>
                  <a:gd name="connsiteY41" fmla="*/ 88106 h 785812"/>
                  <a:gd name="connsiteX42" fmla="*/ 381000 w 592931"/>
                  <a:gd name="connsiteY42" fmla="*/ 71437 h 785812"/>
                  <a:gd name="connsiteX43" fmla="*/ 376237 w 592931"/>
                  <a:gd name="connsiteY43" fmla="*/ 59531 h 785812"/>
                  <a:gd name="connsiteX44" fmla="*/ 340518 w 592931"/>
                  <a:gd name="connsiteY44" fmla="*/ 52387 h 785812"/>
                  <a:gd name="connsiteX45" fmla="*/ 321468 w 592931"/>
                  <a:gd name="connsiteY45" fmla="*/ 42862 h 785812"/>
                  <a:gd name="connsiteX46" fmla="*/ 311943 w 592931"/>
                  <a:gd name="connsiteY46" fmla="*/ 30956 h 785812"/>
                  <a:gd name="connsiteX47" fmla="*/ 283368 w 592931"/>
                  <a:gd name="connsiteY47" fmla="*/ 35718 h 785812"/>
                  <a:gd name="connsiteX48" fmla="*/ 261937 w 592931"/>
                  <a:gd name="connsiteY48" fmla="*/ 28575 h 785812"/>
                  <a:gd name="connsiteX49" fmla="*/ 238125 w 592931"/>
                  <a:gd name="connsiteY49" fmla="*/ 14287 h 785812"/>
                  <a:gd name="connsiteX50" fmla="*/ 211931 w 592931"/>
                  <a:gd name="connsiteY50" fmla="*/ 21431 h 785812"/>
                  <a:gd name="connsiteX51" fmla="*/ 197643 w 592931"/>
                  <a:gd name="connsiteY51" fmla="*/ 19050 h 785812"/>
                  <a:gd name="connsiteX52" fmla="*/ 169068 w 592931"/>
                  <a:gd name="connsiteY52" fmla="*/ 0 h 785812"/>
                  <a:gd name="connsiteX53" fmla="*/ 142875 w 592931"/>
                  <a:gd name="connsiteY53" fmla="*/ 30956 h 785812"/>
                  <a:gd name="connsiteX54" fmla="*/ 135731 w 592931"/>
                  <a:gd name="connsiteY54" fmla="*/ 66675 h 785812"/>
                  <a:gd name="connsiteX55" fmla="*/ 135731 w 592931"/>
                  <a:gd name="connsiteY55" fmla="*/ 71437 h 785812"/>
                  <a:gd name="connsiteX56" fmla="*/ 154781 w 592931"/>
                  <a:gd name="connsiteY56" fmla="*/ 76200 h 785812"/>
                  <a:gd name="connsiteX57" fmla="*/ 133350 w 592931"/>
                  <a:gd name="connsiteY57" fmla="*/ 90487 h 785812"/>
                  <a:gd name="connsiteX58" fmla="*/ 78581 w 592931"/>
                  <a:gd name="connsiteY58" fmla="*/ 130968 h 7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92931" h="785812">
                    <a:moveTo>
                      <a:pt x="78581" y="130968"/>
                    </a:moveTo>
                    <a:lnTo>
                      <a:pt x="30956" y="190500"/>
                    </a:lnTo>
                    <a:lnTo>
                      <a:pt x="21431" y="219075"/>
                    </a:lnTo>
                    <a:lnTo>
                      <a:pt x="9525" y="261937"/>
                    </a:lnTo>
                    <a:lnTo>
                      <a:pt x="16668" y="292893"/>
                    </a:lnTo>
                    <a:lnTo>
                      <a:pt x="0" y="342900"/>
                    </a:lnTo>
                    <a:lnTo>
                      <a:pt x="0" y="359568"/>
                    </a:lnTo>
                    <a:lnTo>
                      <a:pt x="16668" y="390525"/>
                    </a:lnTo>
                    <a:lnTo>
                      <a:pt x="7143" y="431006"/>
                    </a:lnTo>
                    <a:lnTo>
                      <a:pt x="33337" y="459581"/>
                    </a:lnTo>
                    <a:lnTo>
                      <a:pt x="52387" y="488156"/>
                    </a:lnTo>
                    <a:lnTo>
                      <a:pt x="66675" y="521493"/>
                    </a:lnTo>
                    <a:lnTo>
                      <a:pt x="71437" y="561975"/>
                    </a:lnTo>
                    <a:lnTo>
                      <a:pt x="78581" y="628650"/>
                    </a:lnTo>
                    <a:lnTo>
                      <a:pt x="38100" y="785812"/>
                    </a:lnTo>
                    <a:lnTo>
                      <a:pt x="61912" y="785812"/>
                    </a:lnTo>
                    <a:lnTo>
                      <a:pt x="304800" y="731043"/>
                    </a:lnTo>
                    <a:lnTo>
                      <a:pt x="311943" y="752475"/>
                    </a:lnTo>
                    <a:lnTo>
                      <a:pt x="504825" y="697706"/>
                    </a:lnTo>
                    <a:lnTo>
                      <a:pt x="523875" y="673893"/>
                    </a:lnTo>
                    <a:lnTo>
                      <a:pt x="535781" y="635793"/>
                    </a:lnTo>
                    <a:lnTo>
                      <a:pt x="519112" y="611981"/>
                    </a:lnTo>
                    <a:lnTo>
                      <a:pt x="535781" y="583406"/>
                    </a:lnTo>
                    <a:lnTo>
                      <a:pt x="578643" y="540543"/>
                    </a:lnTo>
                    <a:lnTo>
                      <a:pt x="592931" y="495300"/>
                    </a:lnTo>
                    <a:lnTo>
                      <a:pt x="585787" y="423862"/>
                    </a:lnTo>
                    <a:lnTo>
                      <a:pt x="554831" y="357187"/>
                    </a:lnTo>
                    <a:lnTo>
                      <a:pt x="531018" y="292893"/>
                    </a:lnTo>
                    <a:lnTo>
                      <a:pt x="500062" y="271462"/>
                    </a:lnTo>
                    <a:lnTo>
                      <a:pt x="452437" y="271462"/>
                    </a:lnTo>
                    <a:lnTo>
                      <a:pt x="416718" y="330993"/>
                    </a:lnTo>
                    <a:lnTo>
                      <a:pt x="404812" y="350043"/>
                    </a:lnTo>
                    <a:lnTo>
                      <a:pt x="404812" y="350043"/>
                    </a:lnTo>
                    <a:lnTo>
                      <a:pt x="364331" y="342900"/>
                    </a:lnTo>
                    <a:lnTo>
                      <a:pt x="366712" y="311943"/>
                    </a:lnTo>
                    <a:lnTo>
                      <a:pt x="376237" y="290512"/>
                    </a:lnTo>
                    <a:lnTo>
                      <a:pt x="388143" y="269081"/>
                    </a:lnTo>
                    <a:lnTo>
                      <a:pt x="395287" y="252412"/>
                    </a:lnTo>
                    <a:lnTo>
                      <a:pt x="411956" y="202406"/>
                    </a:lnTo>
                    <a:lnTo>
                      <a:pt x="400050" y="123825"/>
                    </a:lnTo>
                    <a:lnTo>
                      <a:pt x="371475" y="100012"/>
                    </a:lnTo>
                    <a:lnTo>
                      <a:pt x="373856" y="88106"/>
                    </a:lnTo>
                    <a:lnTo>
                      <a:pt x="381000" y="71437"/>
                    </a:lnTo>
                    <a:lnTo>
                      <a:pt x="376237" y="59531"/>
                    </a:lnTo>
                    <a:lnTo>
                      <a:pt x="340518" y="52387"/>
                    </a:lnTo>
                    <a:lnTo>
                      <a:pt x="321468" y="42862"/>
                    </a:lnTo>
                    <a:lnTo>
                      <a:pt x="311943" y="30956"/>
                    </a:lnTo>
                    <a:lnTo>
                      <a:pt x="283368" y="35718"/>
                    </a:lnTo>
                    <a:lnTo>
                      <a:pt x="261937" y="28575"/>
                    </a:lnTo>
                    <a:lnTo>
                      <a:pt x="238125" y="14287"/>
                    </a:lnTo>
                    <a:lnTo>
                      <a:pt x="211931" y="21431"/>
                    </a:lnTo>
                    <a:lnTo>
                      <a:pt x="197643" y="19050"/>
                    </a:lnTo>
                    <a:lnTo>
                      <a:pt x="169068" y="0"/>
                    </a:lnTo>
                    <a:lnTo>
                      <a:pt x="142875" y="30956"/>
                    </a:lnTo>
                    <a:lnTo>
                      <a:pt x="135731" y="66675"/>
                    </a:lnTo>
                    <a:lnTo>
                      <a:pt x="135731" y="71437"/>
                    </a:lnTo>
                    <a:lnTo>
                      <a:pt x="154781" y="76200"/>
                    </a:lnTo>
                    <a:lnTo>
                      <a:pt x="133350" y="90487"/>
                    </a:lnTo>
                    <a:lnTo>
                      <a:pt x="78581" y="130968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4" name="Group 3106"/>
            <p:cNvGrpSpPr/>
            <p:nvPr/>
          </p:nvGrpSpPr>
          <p:grpSpPr>
            <a:xfrm>
              <a:off x="6902148" y="1795062"/>
              <a:ext cx="1084873" cy="755507"/>
              <a:chOff x="6893719" y="1221581"/>
              <a:chExt cx="1193006" cy="831057"/>
            </a:xfrm>
            <a:grpFill/>
          </p:grpSpPr>
          <p:sp>
            <p:nvSpPr>
              <p:cNvPr id="83" name="Freeform 82"/>
              <p:cNvSpPr/>
              <p:nvPr/>
            </p:nvSpPr>
            <p:spPr>
              <a:xfrm>
                <a:off x="6893719" y="1221581"/>
                <a:ext cx="978694" cy="831057"/>
              </a:xfrm>
              <a:custGeom>
                <a:avLst/>
                <a:gdLst>
                  <a:gd name="connsiteX0" fmla="*/ 0 w 978694"/>
                  <a:gd name="connsiteY0" fmla="*/ 831057 h 831057"/>
                  <a:gd name="connsiteX1" fmla="*/ 657225 w 978694"/>
                  <a:gd name="connsiteY1" fmla="*/ 647700 h 831057"/>
                  <a:gd name="connsiteX2" fmla="*/ 709612 w 978694"/>
                  <a:gd name="connsiteY2" fmla="*/ 673894 h 831057"/>
                  <a:gd name="connsiteX3" fmla="*/ 769144 w 978694"/>
                  <a:gd name="connsiteY3" fmla="*/ 733425 h 831057"/>
                  <a:gd name="connsiteX4" fmla="*/ 821531 w 978694"/>
                  <a:gd name="connsiteY4" fmla="*/ 733425 h 831057"/>
                  <a:gd name="connsiteX5" fmla="*/ 866775 w 978694"/>
                  <a:gd name="connsiteY5" fmla="*/ 747713 h 831057"/>
                  <a:gd name="connsiteX6" fmla="*/ 909637 w 978694"/>
                  <a:gd name="connsiteY6" fmla="*/ 745332 h 831057"/>
                  <a:gd name="connsiteX7" fmla="*/ 942975 w 978694"/>
                  <a:gd name="connsiteY7" fmla="*/ 757238 h 831057"/>
                  <a:gd name="connsiteX8" fmla="*/ 962025 w 978694"/>
                  <a:gd name="connsiteY8" fmla="*/ 747713 h 831057"/>
                  <a:gd name="connsiteX9" fmla="*/ 978694 w 978694"/>
                  <a:gd name="connsiteY9" fmla="*/ 690563 h 831057"/>
                  <a:gd name="connsiteX10" fmla="*/ 919162 w 978694"/>
                  <a:gd name="connsiteY10" fmla="*/ 581025 h 831057"/>
                  <a:gd name="connsiteX11" fmla="*/ 912019 w 978694"/>
                  <a:gd name="connsiteY11" fmla="*/ 507207 h 831057"/>
                  <a:gd name="connsiteX12" fmla="*/ 895350 w 978694"/>
                  <a:gd name="connsiteY12" fmla="*/ 471488 h 831057"/>
                  <a:gd name="connsiteX13" fmla="*/ 890587 w 978694"/>
                  <a:gd name="connsiteY13" fmla="*/ 383382 h 831057"/>
                  <a:gd name="connsiteX14" fmla="*/ 833437 w 978694"/>
                  <a:gd name="connsiteY14" fmla="*/ 204788 h 831057"/>
                  <a:gd name="connsiteX15" fmla="*/ 800100 w 978694"/>
                  <a:gd name="connsiteY15" fmla="*/ 176213 h 831057"/>
                  <a:gd name="connsiteX16" fmla="*/ 769144 w 978694"/>
                  <a:gd name="connsiteY16" fmla="*/ 85725 h 831057"/>
                  <a:gd name="connsiteX17" fmla="*/ 757237 w 978694"/>
                  <a:gd name="connsiteY17" fmla="*/ 50007 h 831057"/>
                  <a:gd name="connsiteX18" fmla="*/ 740569 w 978694"/>
                  <a:gd name="connsiteY18" fmla="*/ 0 h 831057"/>
                  <a:gd name="connsiteX19" fmla="*/ 528637 w 978694"/>
                  <a:gd name="connsiteY19" fmla="*/ 83344 h 831057"/>
                  <a:gd name="connsiteX20" fmla="*/ 485775 w 978694"/>
                  <a:gd name="connsiteY20" fmla="*/ 123825 h 831057"/>
                  <a:gd name="connsiteX21" fmla="*/ 471487 w 978694"/>
                  <a:gd name="connsiteY21" fmla="*/ 178594 h 831057"/>
                  <a:gd name="connsiteX22" fmla="*/ 471487 w 978694"/>
                  <a:gd name="connsiteY22" fmla="*/ 221457 h 831057"/>
                  <a:gd name="connsiteX23" fmla="*/ 461962 w 978694"/>
                  <a:gd name="connsiteY23" fmla="*/ 242888 h 831057"/>
                  <a:gd name="connsiteX24" fmla="*/ 421481 w 978694"/>
                  <a:gd name="connsiteY24" fmla="*/ 278607 h 831057"/>
                  <a:gd name="connsiteX25" fmla="*/ 411956 w 978694"/>
                  <a:gd name="connsiteY25" fmla="*/ 302419 h 831057"/>
                  <a:gd name="connsiteX26" fmla="*/ 411956 w 978694"/>
                  <a:gd name="connsiteY26" fmla="*/ 302419 h 831057"/>
                  <a:gd name="connsiteX27" fmla="*/ 435769 w 978694"/>
                  <a:gd name="connsiteY27" fmla="*/ 307182 h 831057"/>
                  <a:gd name="connsiteX28" fmla="*/ 457200 w 978694"/>
                  <a:gd name="connsiteY28" fmla="*/ 326232 h 831057"/>
                  <a:gd name="connsiteX29" fmla="*/ 435769 w 978694"/>
                  <a:gd name="connsiteY29" fmla="*/ 369094 h 831057"/>
                  <a:gd name="connsiteX30" fmla="*/ 466725 w 978694"/>
                  <a:gd name="connsiteY30" fmla="*/ 400050 h 831057"/>
                  <a:gd name="connsiteX31" fmla="*/ 461962 w 978694"/>
                  <a:gd name="connsiteY31" fmla="*/ 431007 h 831057"/>
                  <a:gd name="connsiteX32" fmla="*/ 426244 w 978694"/>
                  <a:gd name="connsiteY32" fmla="*/ 433388 h 831057"/>
                  <a:gd name="connsiteX33" fmla="*/ 373856 w 978694"/>
                  <a:gd name="connsiteY33" fmla="*/ 483394 h 831057"/>
                  <a:gd name="connsiteX34" fmla="*/ 330994 w 978694"/>
                  <a:gd name="connsiteY34" fmla="*/ 507207 h 831057"/>
                  <a:gd name="connsiteX35" fmla="*/ 309562 w 978694"/>
                  <a:gd name="connsiteY35" fmla="*/ 526257 h 831057"/>
                  <a:gd name="connsiteX36" fmla="*/ 283369 w 978694"/>
                  <a:gd name="connsiteY36" fmla="*/ 526257 h 831057"/>
                  <a:gd name="connsiteX37" fmla="*/ 235744 w 978694"/>
                  <a:gd name="connsiteY37" fmla="*/ 523875 h 831057"/>
                  <a:gd name="connsiteX38" fmla="*/ 178594 w 978694"/>
                  <a:gd name="connsiteY38" fmla="*/ 547688 h 831057"/>
                  <a:gd name="connsiteX39" fmla="*/ 123825 w 978694"/>
                  <a:gd name="connsiteY39" fmla="*/ 569119 h 831057"/>
                  <a:gd name="connsiteX40" fmla="*/ 123825 w 978694"/>
                  <a:gd name="connsiteY40" fmla="*/ 569119 h 831057"/>
                  <a:gd name="connsiteX41" fmla="*/ 109537 w 978694"/>
                  <a:gd name="connsiteY41" fmla="*/ 633413 h 831057"/>
                  <a:gd name="connsiteX42" fmla="*/ 109537 w 978694"/>
                  <a:gd name="connsiteY42" fmla="*/ 633413 h 831057"/>
                  <a:gd name="connsiteX43" fmla="*/ 140494 w 978694"/>
                  <a:gd name="connsiteY43" fmla="*/ 640557 h 831057"/>
                  <a:gd name="connsiteX44" fmla="*/ 147637 w 978694"/>
                  <a:gd name="connsiteY44" fmla="*/ 671513 h 831057"/>
                  <a:gd name="connsiteX45" fmla="*/ 138112 w 978694"/>
                  <a:gd name="connsiteY45" fmla="*/ 702469 h 831057"/>
                  <a:gd name="connsiteX46" fmla="*/ 0 w 978694"/>
                  <a:gd name="connsiteY46" fmla="*/ 831057 h 83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978694" h="831057">
                    <a:moveTo>
                      <a:pt x="0" y="831057"/>
                    </a:moveTo>
                    <a:lnTo>
                      <a:pt x="657225" y="647700"/>
                    </a:lnTo>
                    <a:lnTo>
                      <a:pt x="709612" y="673894"/>
                    </a:lnTo>
                    <a:lnTo>
                      <a:pt x="769144" y="733425"/>
                    </a:lnTo>
                    <a:lnTo>
                      <a:pt x="821531" y="733425"/>
                    </a:lnTo>
                    <a:lnTo>
                      <a:pt x="866775" y="747713"/>
                    </a:lnTo>
                    <a:lnTo>
                      <a:pt x="909637" y="745332"/>
                    </a:lnTo>
                    <a:lnTo>
                      <a:pt x="942975" y="757238"/>
                    </a:lnTo>
                    <a:lnTo>
                      <a:pt x="962025" y="747713"/>
                    </a:lnTo>
                    <a:lnTo>
                      <a:pt x="978694" y="690563"/>
                    </a:lnTo>
                    <a:lnTo>
                      <a:pt x="919162" y="581025"/>
                    </a:lnTo>
                    <a:lnTo>
                      <a:pt x="912019" y="507207"/>
                    </a:lnTo>
                    <a:lnTo>
                      <a:pt x="895350" y="471488"/>
                    </a:lnTo>
                    <a:lnTo>
                      <a:pt x="890587" y="383382"/>
                    </a:lnTo>
                    <a:lnTo>
                      <a:pt x="833437" y="204788"/>
                    </a:lnTo>
                    <a:lnTo>
                      <a:pt x="800100" y="176213"/>
                    </a:lnTo>
                    <a:lnTo>
                      <a:pt x="769144" y="85725"/>
                    </a:lnTo>
                    <a:lnTo>
                      <a:pt x="757237" y="50007"/>
                    </a:lnTo>
                    <a:lnTo>
                      <a:pt x="740569" y="0"/>
                    </a:lnTo>
                    <a:lnTo>
                      <a:pt x="528637" y="83344"/>
                    </a:lnTo>
                    <a:lnTo>
                      <a:pt x="485775" y="123825"/>
                    </a:lnTo>
                    <a:lnTo>
                      <a:pt x="471487" y="178594"/>
                    </a:lnTo>
                    <a:lnTo>
                      <a:pt x="471487" y="221457"/>
                    </a:lnTo>
                    <a:lnTo>
                      <a:pt x="461962" y="242888"/>
                    </a:lnTo>
                    <a:lnTo>
                      <a:pt x="421481" y="278607"/>
                    </a:lnTo>
                    <a:lnTo>
                      <a:pt x="411956" y="302419"/>
                    </a:lnTo>
                    <a:lnTo>
                      <a:pt x="411956" y="302419"/>
                    </a:lnTo>
                    <a:lnTo>
                      <a:pt x="435769" y="307182"/>
                    </a:lnTo>
                    <a:lnTo>
                      <a:pt x="457200" y="326232"/>
                    </a:lnTo>
                    <a:lnTo>
                      <a:pt x="435769" y="369094"/>
                    </a:lnTo>
                    <a:lnTo>
                      <a:pt x="466725" y="400050"/>
                    </a:lnTo>
                    <a:lnTo>
                      <a:pt x="461962" y="431007"/>
                    </a:lnTo>
                    <a:lnTo>
                      <a:pt x="426244" y="433388"/>
                    </a:lnTo>
                    <a:lnTo>
                      <a:pt x="373856" y="483394"/>
                    </a:lnTo>
                    <a:lnTo>
                      <a:pt x="330994" y="507207"/>
                    </a:lnTo>
                    <a:lnTo>
                      <a:pt x="309562" y="526257"/>
                    </a:lnTo>
                    <a:lnTo>
                      <a:pt x="283369" y="526257"/>
                    </a:lnTo>
                    <a:lnTo>
                      <a:pt x="235744" y="523875"/>
                    </a:lnTo>
                    <a:lnTo>
                      <a:pt x="178594" y="547688"/>
                    </a:lnTo>
                    <a:lnTo>
                      <a:pt x="123825" y="569119"/>
                    </a:lnTo>
                    <a:lnTo>
                      <a:pt x="123825" y="569119"/>
                    </a:lnTo>
                    <a:lnTo>
                      <a:pt x="109537" y="633413"/>
                    </a:lnTo>
                    <a:lnTo>
                      <a:pt x="109537" y="633413"/>
                    </a:lnTo>
                    <a:lnTo>
                      <a:pt x="140494" y="640557"/>
                    </a:lnTo>
                    <a:lnTo>
                      <a:pt x="147637" y="671513"/>
                    </a:lnTo>
                    <a:lnTo>
                      <a:pt x="138112" y="702469"/>
                    </a:lnTo>
                    <a:lnTo>
                      <a:pt x="0" y="831057"/>
                    </a:ln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7831932" y="1854994"/>
                <a:ext cx="254793" cy="192881"/>
              </a:xfrm>
              <a:custGeom>
                <a:avLst/>
                <a:gdLst>
                  <a:gd name="connsiteX0" fmla="*/ 0 w 245269"/>
                  <a:gd name="connsiteY0" fmla="*/ 192881 h 192881"/>
                  <a:gd name="connsiteX1" fmla="*/ 97632 w 245269"/>
                  <a:gd name="connsiteY1" fmla="*/ 130969 h 192881"/>
                  <a:gd name="connsiteX2" fmla="*/ 142875 w 245269"/>
                  <a:gd name="connsiteY2" fmla="*/ 92869 h 192881"/>
                  <a:gd name="connsiteX3" fmla="*/ 245269 w 245269"/>
                  <a:gd name="connsiteY3" fmla="*/ 0 h 192881"/>
                  <a:gd name="connsiteX4" fmla="*/ 226219 w 245269"/>
                  <a:gd name="connsiteY4" fmla="*/ 2381 h 192881"/>
                  <a:gd name="connsiteX5" fmla="*/ 197644 w 245269"/>
                  <a:gd name="connsiteY5" fmla="*/ 28575 h 192881"/>
                  <a:gd name="connsiteX6" fmla="*/ 166688 w 245269"/>
                  <a:gd name="connsiteY6" fmla="*/ 28575 h 192881"/>
                  <a:gd name="connsiteX7" fmla="*/ 150019 w 245269"/>
                  <a:gd name="connsiteY7" fmla="*/ 47625 h 192881"/>
                  <a:gd name="connsiteX8" fmla="*/ 126207 w 245269"/>
                  <a:gd name="connsiteY8" fmla="*/ 50006 h 192881"/>
                  <a:gd name="connsiteX9" fmla="*/ 83344 w 245269"/>
                  <a:gd name="connsiteY9" fmla="*/ 78581 h 192881"/>
                  <a:gd name="connsiteX10" fmla="*/ 54769 w 245269"/>
                  <a:gd name="connsiteY10" fmla="*/ 92869 h 192881"/>
                  <a:gd name="connsiteX11" fmla="*/ 30957 w 245269"/>
                  <a:gd name="connsiteY11" fmla="*/ 119062 h 192881"/>
                  <a:gd name="connsiteX12" fmla="*/ 0 w 245269"/>
                  <a:gd name="connsiteY12" fmla="*/ 192881 h 192881"/>
                  <a:gd name="connsiteX0" fmla="*/ 0 w 245269"/>
                  <a:gd name="connsiteY0" fmla="*/ 192881 h 192881"/>
                  <a:gd name="connsiteX1" fmla="*/ 97632 w 245269"/>
                  <a:gd name="connsiteY1" fmla="*/ 130969 h 192881"/>
                  <a:gd name="connsiteX2" fmla="*/ 142875 w 245269"/>
                  <a:gd name="connsiteY2" fmla="*/ 92869 h 192881"/>
                  <a:gd name="connsiteX3" fmla="*/ 245269 w 245269"/>
                  <a:gd name="connsiteY3" fmla="*/ 0 h 192881"/>
                  <a:gd name="connsiteX4" fmla="*/ 226219 w 245269"/>
                  <a:gd name="connsiteY4" fmla="*/ 2381 h 192881"/>
                  <a:gd name="connsiteX5" fmla="*/ 197644 w 245269"/>
                  <a:gd name="connsiteY5" fmla="*/ 28575 h 192881"/>
                  <a:gd name="connsiteX6" fmla="*/ 166688 w 245269"/>
                  <a:gd name="connsiteY6" fmla="*/ 28575 h 192881"/>
                  <a:gd name="connsiteX7" fmla="*/ 150019 w 245269"/>
                  <a:gd name="connsiteY7" fmla="*/ 47625 h 192881"/>
                  <a:gd name="connsiteX8" fmla="*/ 126207 w 245269"/>
                  <a:gd name="connsiteY8" fmla="*/ 50006 h 192881"/>
                  <a:gd name="connsiteX9" fmla="*/ 83344 w 245269"/>
                  <a:gd name="connsiteY9" fmla="*/ 78581 h 192881"/>
                  <a:gd name="connsiteX10" fmla="*/ 54769 w 245269"/>
                  <a:gd name="connsiteY10" fmla="*/ 92869 h 192881"/>
                  <a:gd name="connsiteX11" fmla="*/ 30957 w 245269"/>
                  <a:gd name="connsiteY11" fmla="*/ 119062 h 192881"/>
                  <a:gd name="connsiteX12" fmla="*/ 14288 w 245269"/>
                  <a:gd name="connsiteY12" fmla="*/ 152400 h 192881"/>
                  <a:gd name="connsiteX13" fmla="*/ 0 w 245269"/>
                  <a:gd name="connsiteY13" fmla="*/ 192881 h 192881"/>
                  <a:gd name="connsiteX0" fmla="*/ 9524 w 254793"/>
                  <a:gd name="connsiteY0" fmla="*/ 192881 h 192881"/>
                  <a:gd name="connsiteX1" fmla="*/ 107156 w 254793"/>
                  <a:gd name="connsiteY1" fmla="*/ 130969 h 192881"/>
                  <a:gd name="connsiteX2" fmla="*/ 152399 w 254793"/>
                  <a:gd name="connsiteY2" fmla="*/ 92869 h 192881"/>
                  <a:gd name="connsiteX3" fmla="*/ 254793 w 254793"/>
                  <a:gd name="connsiteY3" fmla="*/ 0 h 192881"/>
                  <a:gd name="connsiteX4" fmla="*/ 235743 w 254793"/>
                  <a:gd name="connsiteY4" fmla="*/ 2381 h 192881"/>
                  <a:gd name="connsiteX5" fmla="*/ 207168 w 254793"/>
                  <a:gd name="connsiteY5" fmla="*/ 28575 h 192881"/>
                  <a:gd name="connsiteX6" fmla="*/ 176212 w 254793"/>
                  <a:gd name="connsiteY6" fmla="*/ 28575 h 192881"/>
                  <a:gd name="connsiteX7" fmla="*/ 159543 w 254793"/>
                  <a:gd name="connsiteY7" fmla="*/ 47625 h 192881"/>
                  <a:gd name="connsiteX8" fmla="*/ 135731 w 254793"/>
                  <a:gd name="connsiteY8" fmla="*/ 50006 h 192881"/>
                  <a:gd name="connsiteX9" fmla="*/ 92868 w 254793"/>
                  <a:gd name="connsiteY9" fmla="*/ 78581 h 192881"/>
                  <a:gd name="connsiteX10" fmla="*/ 64293 w 254793"/>
                  <a:gd name="connsiteY10" fmla="*/ 92869 h 192881"/>
                  <a:gd name="connsiteX11" fmla="*/ 40481 w 254793"/>
                  <a:gd name="connsiteY11" fmla="*/ 119062 h 192881"/>
                  <a:gd name="connsiteX12" fmla="*/ 0 w 254793"/>
                  <a:gd name="connsiteY12" fmla="*/ 159544 h 192881"/>
                  <a:gd name="connsiteX13" fmla="*/ 9524 w 254793"/>
                  <a:gd name="connsiteY13" fmla="*/ 192881 h 19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4793" h="192881">
                    <a:moveTo>
                      <a:pt x="9524" y="192881"/>
                    </a:moveTo>
                    <a:lnTo>
                      <a:pt x="107156" y="130969"/>
                    </a:lnTo>
                    <a:lnTo>
                      <a:pt x="152399" y="92869"/>
                    </a:lnTo>
                    <a:lnTo>
                      <a:pt x="254793" y="0"/>
                    </a:lnTo>
                    <a:lnTo>
                      <a:pt x="235743" y="2381"/>
                    </a:lnTo>
                    <a:lnTo>
                      <a:pt x="207168" y="28575"/>
                    </a:lnTo>
                    <a:lnTo>
                      <a:pt x="176212" y="28575"/>
                    </a:lnTo>
                    <a:lnTo>
                      <a:pt x="159543" y="47625"/>
                    </a:lnTo>
                    <a:lnTo>
                      <a:pt x="135731" y="50006"/>
                    </a:lnTo>
                    <a:lnTo>
                      <a:pt x="92868" y="78581"/>
                    </a:lnTo>
                    <a:lnTo>
                      <a:pt x="64293" y="92869"/>
                    </a:lnTo>
                    <a:lnTo>
                      <a:pt x="40481" y="119062"/>
                    </a:lnTo>
                    <a:lnTo>
                      <a:pt x="0" y="159544"/>
                    </a:lnTo>
                    <a:lnTo>
                      <a:pt x="9524" y="192881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5" name="Group 3109"/>
            <p:cNvGrpSpPr/>
            <p:nvPr/>
          </p:nvGrpSpPr>
          <p:grpSpPr>
            <a:xfrm>
              <a:off x="6666118" y="2914251"/>
              <a:ext cx="1037235" cy="694892"/>
              <a:chOff x="6634163" y="2452688"/>
              <a:chExt cx="1140619" cy="764381"/>
            </a:xfrm>
            <a:grpFill/>
          </p:grpSpPr>
          <p:sp>
            <p:nvSpPr>
              <p:cNvPr id="81" name="Freeform 80"/>
              <p:cNvSpPr/>
              <p:nvPr/>
            </p:nvSpPr>
            <p:spPr>
              <a:xfrm>
                <a:off x="6634163" y="2452688"/>
                <a:ext cx="1131093" cy="764381"/>
              </a:xfrm>
              <a:custGeom>
                <a:avLst/>
                <a:gdLst>
                  <a:gd name="connsiteX0" fmla="*/ 0 w 1131093"/>
                  <a:gd name="connsiteY0" fmla="*/ 764381 h 764381"/>
                  <a:gd name="connsiteX1" fmla="*/ 57150 w 1131093"/>
                  <a:gd name="connsiteY1" fmla="*/ 754856 h 764381"/>
                  <a:gd name="connsiteX2" fmla="*/ 1131093 w 1131093"/>
                  <a:gd name="connsiteY2" fmla="*/ 404812 h 764381"/>
                  <a:gd name="connsiteX3" fmla="*/ 1100137 w 1131093"/>
                  <a:gd name="connsiteY3" fmla="*/ 373856 h 764381"/>
                  <a:gd name="connsiteX4" fmla="*/ 1078706 w 1131093"/>
                  <a:gd name="connsiteY4" fmla="*/ 388143 h 764381"/>
                  <a:gd name="connsiteX5" fmla="*/ 1050131 w 1131093"/>
                  <a:gd name="connsiteY5" fmla="*/ 388143 h 764381"/>
                  <a:gd name="connsiteX6" fmla="*/ 1023937 w 1131093"/>
                  <a:gd name="connsiteY6" fmla="*/ 369093 h 764381"/>
                  <a:gd name="connsiteX7" fmla="*/ 985837 w 1131093"/>
                  <a:gd name="connsiteY7" fmla="*/ 371475 h 764381"/>
                  <a:gd name="connsiteX8" fmla="*/ 985837 w 1131093"/>
                  <a:gd name="connsiteY8" fmla="*/ 371475 h 764381"/>
                  <a:gd name="connsiteX9" fmla="*/ 1012031 w 1131093"/>
                  <a:gd name="connsiteY9" fmla="*/ 345281 h 764381"/>
                  <a:gd name="connsiteX10" fmla="*/ 1038225 w 1131093"/>
                  <a:gd name="connsiteY10" fmla="*/ 354806 h 764381"/>
                  <a:gd name="connsiteX11" fmla="*/ 1062037 w 1131093"/>
                  <a:gd name="connsiteY11" fmla="*/ 366712 h 764381"/>
                  <a:gd name="connsiteX12" fmla="*/ 1057275 w 1131093"/>
                  <a:gd name="connsiteY12" fmla="*/ 345281 h 764381"/>
                  <a:gd name="connsiteX13" fmla="*/ 1040606 w 1131093"/>
                  <a:gd name="connsiteY13" fmla="*/ 330993 h 764381"/>
                  <a:gd name="connsiteX14" fmla="*/ 1016793 w 1131093"/>
                  <a:gd name="connsiteY14" fmla="*/ 330993 h 764381"/>
                  <a:gd name="connsiteX15" fmla="*/ 997743 w 1131093"/>
                  <a:gd name="connsiteY15" fmla="*/ 300037 h 764381"/>
                  <a:gd name="connsiteX16" fmla="*/ 1026318 w 1131093"/>
                  <a:gd name="connsiteY16" fmla="*/ 300037 h 764381"/>
                  <a:gd name="connsiteX17" fmla="*/ 1028700 w 1131093"/>
                  <a:gd name="connsiteY17" fmla="*/ 280987 h 764381"/>
                  <a:gd name="connsiteX18" fmla="*/ 957262 w 1131093"/>
                  <a:gd name="connsiteY18" fmla="*/ 233362 h 764381"/>
                  <a:gd name="connsiteX19" fmla="*/ 976312 w 1131093"/>
                  <a:gd name="connsiteY19" fmla="*/ 216693 h 764381"/>
                  <a:gd name="connsiteX20" fmla="*/ 1016793 w 1131093"/>
                  <a:gd name="connsiteY20" fmla="*/ 238125 h 764381"/>
                  <a:gd name="connsiteX21" fmla="*/ 1019175 w 1131093"/>
                  <a:gd name="connsiteY21" fmla="*/ 207168 h 764381"/>
                  <a:gd name="connsiteX22" fmla="*/ 983456 w 1131093"/>
                  <a:gd name="connsiteY22" fmla="*/ 169068 h 764381"/>
                  <a:gd name="connsiteX23" fmla="*/ 926306 w 1131093"/>
                  <a:gd name="connsiteY23" fmla="*/ 171450 h 764381"/>
                  <a:gd name="connsiteX24" fmla="*/ 897731 w 1131093"/>
                  <a:gd name="connsiteY24" fmla="*/ 147637 h 764381"/>
                  <a:gd name="connsiteX25" fmla="*/ 873918 w 1131093"/>
                  <a:gd name="connsiteY25" fmla="*/ 150018 h 764381"/>
                  <a:gd name="connsiteX26" fmla="*/ 850106 w 1131093"/>
                  <a:gd name="connsiteY26" fmla="*/ 138112 h 764381"/>
                  <a:gd name="connsiteX27" fmla="*/ 859631 w 1131093"/>
                  <a:gd name="connsiteY27" fmla="*/ 73818 h 764381"/>
                  <a:gd name="connsiteX28" fmla="*/ 826293 w 1131093"/>
                  <a:gd name="connsiteY28" fmla="*/ 42862 h 764381"/>
                  <a:gd name="connsiteX29" fmla="*/ 754856 w 1131093"/>
                  <a:gd name="connsiteY29" fmla="*/ 0 h 764381"/>
                  <a:gd name="connsiteX30" fmla="*/ 728662 w 1131093"/>
                  <a:gd name="connsiteY30" fmla="*/ 14287 h 764381"/>
                  <a:gd name="connsiteX31" fmla="*/ 721518 w 1131093"/>
                  <a:gd name="connsiteY31" fmla="*/ 42862 h 764381"/>
                  <a:gd name="connsiteX32" fmla="*/ 714375 w 1131093"/>
                  <a:gd name="connsiteY32" fmla="*/ 50006 h 764381"/>
                  <a:gd name="connsiteX33" fmla="*/ 666750 w 1131093"/>
                  <a:gd name="connsiteY33" fmla="*/ 35718 h 764381"/>
                  <a:gd name="connsiteX34" fmla="*/ 645318 w 1131093"/>
                  <a:gd name="connsiteY34" fmla="*/ 42862 h 764381"/>
                  <a:gd name="connsiteX35" fmla="*/ 647700 w 1131093"/>
                  <a:gd name="connsiteY35" fmla="*/ 73818 h 764381"/>
                  <a:gd name="connsiteX36" fmla="*/ 566737 w 1131093"/>
                  <a:gd name="connsiteY36" fmla="*/ 180975 h 764381"/>
                  <a:gd name="connsiteX37" fmla="*/ 559593 w 1131093"/>
                  <a:gd name="connsiteY37" fmla="*/ 226218 h 764381"/>
                  <a:gd name="connsiteX38" fmla="*/ 500062 w 1131093"/>
                  <a:gd name="connsiteY38" fmla="*/ 261937 h 764381"/>
                  <a:gd name="connsiteX39" fmla="*/ 466725 w 1131093"/>
                  <a:gd name="connsiteY39" fmla="*/ 328612 h 764381"/>
                  <a:gd name="connsiteX40" fmla="*/ 450056 w 1131093"/>
                  <a:gd name="connsiteY40" fmla="*/ 364331 h 764381"/>
                  <a:gd name="connsiteX41" fmla="*/ 435768 w 1131093"/>
                  <a:gd name="connsiteY41" fmla="*/ 476250 h 764381"/>
                  <a:gd name="connsiteX42" fmla="*/ 433387 w 1131093"/>
                  <a:gd name="connsiteY42" fmla="*/ 490537 h 764381"/>
                  <a:gd name="connsiteX43" fmla="*/ 381000 w 1131093"/>
                  <a:gd name="connsiteY43" fmla="*/ 516731 h 764381"/>
                  <a:gd name="connsiteX44" fmla="*/ 326231 w 1131093"/>
                  <a:gd name="connsiteY44" fmla="*/ 540543 h 764381"/>
                  <a:gd name="connsiteX45" fmla="*/ 297656 w 1131093"/>
                  <a:gd name="connsiteY45" fmla="*/ 554831 h 764381"/>
                  <a:gd name="connsiteX46" fmla="*/ 285750 w 1131093"/>
                  <a:gd name="connsiteY46" fmla="*/ 597693 h 764381"/>
                  <a:gd name="connsiteX47" fmla="*/ 242887 w 1131093"/>
                  <a:gd name="connsiteY47" fmla="*/ 576262 h 764381"/>
                  <a:gd name="connsiteX48" fmla="*/ 226218 w 1131093"/>
                  <a:gd name="connsiteY48" fmla="*/ 573881 h 764381"/>
                  <a:gd name="connsiteX49" fmla="*/ 176212 w 1131093"/>
                  <a:gd name="connsiteY49" fmla="*/ 521493 h 764381"/>
                  <a:gd name="connsiteX50" fmla="*/ 159543 w 1131093"/>
                  <a:gd name="connsiteY50" fmla="*/ 531018 h 764381"/>
                  <a:gd name="connsiteX51" fmla="*/ 157162 w 1131093"/>
                  <a:gd name="connsiteY51" fmla="*/ 581025 h 764381"/>
                  <a:gd name="connsiteX52" fmla="*/ 100012 w 1131093"/>
                  <a:gd name="connsiteY52" fmla="*/ 626268 h 764381"/>
                  <a:gd name="connsiteX53" fmla="*/ 85725 w 1131093"/>
                  <a:gd name="connsiteY53" fmla="*/ 683418 h 764381"/>
                  <a:gd name="connsiteX54" fmla="*/ 0 w 1131093"/>
                  <a:gd name="connsiteY54" fmla="*/ 764381 h 76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131093" h="764381">
                    <a:moveTo>
                      <a:pt x="0" y="764381"/>
                    </a:moveTo>
                    <a:lnTo>
                      <a:pt x="57150" y="754856"/>
                    </a:lnTo>
                    <a:lnTo>
                      <a:pt x="1131093" y="404812"/>
                    </a:lnTo>
                    <a:lnTo>
                      <a:pt x="1100137" y="373856"/>
                    </a:lnTo>
                    <a:lnTo>
                      <a:pt x="1078706" y="388143"/>
                    </a:lnTo>
                    <a:lnTo>
                      <a:pt x="1050131" y="388143"/>
                    </a:lnTo>
                    <a:lnTo>
                      <a:pt x="1023937" y="369093"/>
                    </a:lnTo>
                    <a:lnTo>
                      <a:pt x="985837" y="371475"/>
                    </a:lnTo>
                    <a:lnTo>
                      <a:pt x="985837" y="371475"/>
                    </a:lnTo>
                    <a:lnTo>
                      <a:pt x="1012031" y="345281"/>
                    </a:lnTo>
                    <a:lnTo>
                      <a:pt x="1038225" y="354806"/>
                    </a:lnTo>
                    <a:lnTo>
                      <a:pt x="1062037" y="366712"/>
                    </a:lnTo>
                    <a:lnTo>
                      <a:pt x="1057275" y="345281"/>
                    </a:lnTo>
                    <a:lnTo>
                      <a:pt x="1040606" y="330993"/>
                    </a:lnTo>
                    <a:lnTo>
                      <a:pt x="1016793" y="330993"/>
                    </a:lnTo>
                    <a:lnTo>
                      <a:pt x="997743" y="300037"/>
                    </a:lnTo>
                    <a:lnTo>
                      <a:pt x="1026318" y="300037"/>
                    </a:lnTo>
                    <a:lnTo>
                      <a:pt x="1028700" y="280987"/>
                    </a:lnTo>
                    <a:lnTo>
                      <a:pt x="957262" y="233362"/>
                    </a:lnTo>
                    <a:lnTo>
                      <a:pt x="976312" y="216693"/>
                    </a:lnTo>
                    <a:lnTo>
                      <a:pt x="1016793" y="238125"/>
                    </a:lnTo>
                    <a:lnTo>
                      <a:pt x="1019175" y="207168"/>
                    </a:lnTo>
                    <a:lnTo>
                      <a:pt x="983456" y="169068"/>
                    </a:lnTo>
                    <a:lnTo>
                      <a:pt x="926306" y="171450"/>
                    </a:lnTo>
                    <a:lnTo>
                      <a:pt x="897731" y="147637"/>
                    </a:lnTo>
                    <a:lnTo>
                      <a:pt x="873918" y="150018"/>
                    </a:lnTo>
                    <a:lnTo>
                      <a:pt x="850106" y="138112"/>
                    </a:lnTo>
                    <a:lnTo>
                      <a:pt x="859631" y="73818"/>
                    </a:lnTo>
                    <a:lnTo>
                      <a:pt x="826293" y="42862"/>
                    </a:lnTo>
                    <a:lnTo>
                      <a:pt x="754856" y="0"/>
                    </a:lnTo>
                    <a:lnTo>
                      <a:pt x="728662" y="14287"/>
                    </a:lnTo>
                    <a:lnTo>
                      <a:pt x="721518" y="42862"/>
                    </a:lnTo>
                    <a:lnTo>
                      <a:pt x="714375" y="50006"/>
                    </a:lnTo>
                    <a:lnTo>
                      <a:pt x="666750" y="35718"/>
                    </a:lnTo>
                    <a:lnTo>
                      <a:pt x="645318" y="42862"/>
                    </a:lnTo>
                    <a:lnTo>
                      <a:pt x="647700" y="73818"/>
                    </a:lnTo>
                    <a:lnTo>
                      <a:pt x="566737" y="180975"/>
                    </a:lnTo>
                    <a:lnTo>
                      <a:pt x="559593" y="226218"/>
                    </a:lnTo>
                    <a:lnTo>
                      <a:pt x="500062" y="261937"/>
                    </a:lnTo>
                    <a:lnTo>
                      <a:pt x="466725" y="328612"/>
                    </a:lnTo>
                    <a:lnTo>
                      <a:pt x="450056" y="364331"/>
                    </a:lnTo>
                    <a:lnTo>
                      <a:pt x="435768" y="476250"/>
                    </a:lnTo>
                    <a:lnTo>
                      <a:pt x="433387" y="490537"/>
                    </a:lnTo>
                    <a:lnTo>
                      <a:pt x="381000" y="516731"/>
                    </a:lnTo>
                    <a:lnTo>
                      <a:pt x="326231" y="540543"/>
                    </a:lnTo>
                    <a:lnTo>
                      <a:pt x="297656" y="554831"/>
                    </a:lnTo>
                    <a:lnTo>
                      <a:pt x="285750" y="597693"/>
                    </a:lnTo>
                    <a:lnTo>
                      <a:pt x="242887" y="576262"/>
                    </a:lnTo>
                    <a:lnTo>
                      <a:pt x="226218" y="573881"/>
                    </a:lnTo>
                    <a:lnTo>
                      <a:pt x="176212" y="521493"/>
                    </a:lnTo>
                    <a:lnTo>
                      <a:pt x="159543" y="531018"/>
                    </a:lnTo>
                    <a:lnTo>
                      <a:pt x="157162" y="581025"/>
                    </a:lnTo>
                    <a:lnTo>
                      <a:pt x="100012" y="626268"/>
                    </a:lnTo>
                    <a:lnTo>
                      <a:pt x="85725" y="683418"/>
                    </a:lnTo>
                    <a:lnTo>
                      <a:pt x="0" y="764381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7724776" y="2605088"/>
                <a:ext cx="50006" cy="109537"/>
              </a:xfrm>
              <a:custGeom>
                <a:avLst/>
                <a:gdLst>
                  <a:gd name="connsiteX0" fmla="*/ 14288 w 40481"/>
                  <a:gd name="connsiteY0" fmla="*/ 0 h 109537"/>
                  <a:gd name="connsiteX1" fmla="*/ 4763 w 40481"/>
                  <a:gd name="connsiteY1" fmla="*/ 57150 h 109537"/>
                  <a:gd name="connsiteX2" fmla="*/ 0 w 40481"/>
                  <a:gd name="connsiteY2" fmla="*/ 95250 h 109537"/>
                  <a:gd name="connsiteX3" fmla="*/ 9525 w 40481"/>
                  <a:gd name="connsiteY3" fmla="*/ 109537 h 109537"/>
                  <a:gd name="connsiteX4" fmla="*/ 30956 w 40481"/>
                  <a:gd name="connsiteY4" fmla="*/ 90487 h 109537"/>
                  <a:gd name="connsiteX5" fmla="*/ 40481 w 40481"/>
                  <a:gd name="connsiteY5" fmla="*/ 52387 h 109537"/>
                  <a:gd name="connsiteX6" fmla="*/ 14288 w 40481"/>
                  <a:gd name="connsiteY6" fmla="*/ 0 h 109537"/>
                  <a:gd name="connsiteX0" fmla="*/ 14288 w 50006"/>
                  <a:gd name="connsiteY0" fmla="*/ 0 h 109537"/>
                  <a:gd name="connsiteX1" fmla="*/ 4763 w 50006"/>
                  <a:gd name="connsiteY1" fmla="*/ 57150 h 109537"/>
                  <a:gd name="connsiteX2" fmla="*/ 0 w 50006"/>
                  <a:gd name="connsiteY2" fmla="*/ 95250 h 109537"/>
                  <a:gd name="connsiteX3" fmla="*/ 9525 w 50006"/>
                  <a:gd name="connsiteY3" fmla="*/ 109537 h 109537"/>
                  <a:gd name="connsiteX4" fmla="*/ 30956 w 50006"/>
                  <a:gd name="connsiteY4" fmla="*/ 90487 h 109537"/>
                  <a:gd name="connsiteX5" fmla="*/ 50006 w 50006"/>
                  <a:gd name="connsiteY5" fmla="*/ 33337 h 109537"/>
                  <a:gd name="connsiteX6" fmla="*/ 14288 w 50006"/>
                  <a:gd name="connsiteY6" fmla="*/ 0 h 109537"/>
                  <a:gd name="connsiteX0" fmla="*/ 14288 w 50006"/>
                  <a:gd name="connsiteY0" fmla="*/ 0 h 109537"/>
                  <a:gd name="connsiteX1" fmla="*/ 4763 w 50006"/>
                  <a:gd name="connsiteY1" fmla="*/ 57150 h 109537"/>
                  <a:gd name="connsiteX2" fmla="*/ 0 w 50006"/>
                  <a:gd name="connsiteY2" fmla="*/ 95250 h 109537"/>
                  <a:gd name="connsiteX3" fmla="*/ 9525 w 50006"/>
                  <a:gd name="connsiteY3" fmla="*/ 109537 h 109537"/>
                  <a:gd name="connsiteX4" fmla="*/ 30956 w 50006"/>
                  <a:gd name="connsiteY4" fmla="*/ 90487 h 109537"/>
                  <a:gd name="connsiteX5" fmla="*/ 50006 w 50006"/>
                  <a:gd name="connsiteY5" fmla="*/ 33337 h 109537"/>
                  <a:gd name="connsiteX6" fmla="*/ 26193 w 50006"/>
                  <a:gd name="connsiteY6" fmla="*/ 11906 h 109537"/>
                  <a:gd name="connsiteX7" fmla="*/ 14288 w 50006"/>
                  <a:gd name="connsiteY7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006" h="109537">
                    <a:moveTo>
                      <a:pt x="14288" y="0"/>
                    </a:moveTo>
                    <a:lnTo>
                      <a:pt x="4763" y="57150"/>
                    </a:lnTo>
                    <a:lnTo>
                      <a:pt x="0" y="95250"/>
                    </a:lnTo>
                    <a:lnTo>
                      <a:pt x="9525" y="109537"/>
                    </a:lnTo>
                    <a:lnTo>
                      <a:pt x="30956" y="90487"/>
                    </a:lnTo>
                    <a:lnTo>
                      <a:pt x="50006" y="33337"/>
                    </a:lnTo>
                    <a:lnTo>
                      <a:pt x="26193" y="11906"/>
                    </a:lnTo>
                    <a:lnTo>
                      <a:pt x="14288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56" name="Freeform 55"/>
            <p:cNvSpPr/>
            <p:nvPr/>
          </p:nvSpPr>
          <p:spPr>
            <a:xfrm>
              <a:off x="6316426" y="2596548"/>
              <a:ext cx="594768" cy="668193"/>
            </a:xfrm>
            <a:custGeom>
              <a:avLst/>
              <a:gdLst>
                <a:gd name="connsiteX0" fmla="*/ 0 w 652463"/>
                <a:gd name="connsiteY0" fmla="*/ 202406 h 735806"/>
                <a:gd name="connsiteX1" fmla="*/ 114300 w 652463"/>
                <a:gd name="connsiteY1" fmla="*/ 683419 h 735806"/>
                <a:gd name="connsiteX2" fmla="*/ 176213 w 652463"/>
                <a:gd name="connsiteY2" fmla="*/ 711994 h 735806"/>
                <a:gd name="connsiteX3" fmla="*/ 228600 w 652463"/>
                <a:gd name="connsiteY3" fmla="*/ 711994 h 735806"/>
                <a:gd name="connsiteX4" fmla="*/ 340519 w 652463"/>
                <a:gd name="connsiteY4" fmla="*/ 700087 h 735806"/>
                <a:gd name="connsiteX5" fmla="*/ 383382 w 652463"/>
                <a:gd name="connsiteY5" fmla="*/ 681037 h 735806"/>
                <a:gd name="connsiteX6" fmla="*/ 397669 w 652463"/>
                <a:gd name="connsiteY6" fmla="*/ 702469 h 735806"/>
                <a:gd name="connsiteX7" fmla="*/ 419100 w 652463"/>
                <a:gd name="connsiteY7" fmla="*/ 704850 h 735806"/>
                <a:gd name="connsiteX8" fmla="*/ 435769 w 652463"/>
                <a:gd name="connsiteY8" fmla="*/ 731044 h 735806"/>
                <a:gd name="connsiteX9" fmla="*/ 454819 w 652463"/>
                <a:gd name="connsiteY9" fmla="*/ 735806 h 735806"/>
                <a:gd name="connsiteX10" fmla="*/ 509588 w 652463"/>
                <a:gd name="connsiteY10" fmla="*/ 669131 h 735806"/>
                <a:gd name="connsiteX11" fmla="*/ 495300 w 652463"/>
                <a:gd name="connsiteY11" fmla="*/ 650081 h 735806"/>
                <a:gd name="connsiteX12" fmla="*/ 502444 w 652463"/>
                <a:gd name="connsiteY12" fmla="*/ 611981 h 735806"/>
                <a:gd name="connsiteX13" fmla="*/ 535782 w 652463"/>
                <a:gd name="connsiteY13" fmla="*/ 600075 h 735806"/>
                <a:gd name="connsiteX14" fmla="*/ 542925 w 652463"/>
                <a:gd name="connsiteY14" fmla="*/ 623887 h 735806"/>
                <a:gd name="connsiteX15" fmla="*/ 564357 w 652463"/>
                <a:gd name="connsiteY15" fmla="*/ 597694 h 735806"/>
                <a:gd name="connsiteX16" fmla="*/ 552450 w 652463"/>
                <a:gd name="connsiteY16" fmla="*/ 566737 h 735806"/>
                <a:gd name="connsiteX17" fmla="*/ 538163 w 652463"/>
                <a:gd name="connsiteY17" fmla="*/ 545306 h 735806"/>
                <a:gd name="connsiteX18" fmla="*/ 564357 w 652463"/>
                <a:gd name="connsiteY18" fmla="*/ 526256 h 735806"/>
                <a:gd name="connsiteX19" fmla="*/ 621507 w 652463"/>
                <a:gd name="connsiteY19" fmla="*/ 464344 h 735806"/>
                <a:gd name="connsiteX20" fmla="*/ 652463 w 652463"/>
                <a:gd name="connsiteY20" fmla="*/ 404812 h 735806"/>
                <a:gd name="connsiteX21" fmla="*/ 650082 w 652463"/>
                <a:gd name="connsiteY21" fmla="*/ 228600 h 735806"/>
                <a:gd name="connsiteX22" fmla="*/ 581025 w 652463"/>
                <a:gd name="connsiteY22" fmla="*/ 0 h 735806"/>
                <a:gd name="connsiteX23" fmla="*/ 385763 w 652463"/>
                <a:gd name="connsiteY23" fmla="*/ 159544 h 735806"/>
                <a:gd name="connsiteX24" fmla="*/ 330994 w 652463"/>
                <a:gd name="connsiteY24" fmla="*/ 178594 h 735806"/>
                <a:gd name="connsiteX25" fmla="*/ 304800 w 652463"/>
                <a:gd name="connsiteY25" fmla="*/ 197644 h 735806"/>
                <a:gd name="connsiteX26" fmla="*/ 278607 w 652463"/>
                <a:gd name="connsiteY26" fmla="*/ 169069 h 735806"/>
                <a:gd name="connsiteX27" fmla="*/ 245269 w 652463"/>
                <a:gd name="connsiteY27" fmla="*/ 176212 h 735806"/>
                <a:gd name="connsiteX28" fmla="*/ 192882 w 652463"/>
                <a:gd name="connsiteY28" fmla="*/ 152400 h 735806"/>
                <a:gd name="connsiteX29" fmla="*/ 0 w 652463"/>
                <a:gd name="connsiteY29" fmla="*/ 202406 h 735806"/>
                <a:gd name="connsiteX0" fmla="*/ 0 w 652463"/>
                <a:gd name="connsiteY0" fmla="*/ 202406 h 735806"/>
                <a:gd name="connsiteX1" fmla="*/ 114300 w 652463"/>
                <a:gd name="connsiteY1" fmla="*/ 683419 h 735806"/>
                <a:gd name="connsiteX2" fmla="*/ 176213 w 652463"/>
                <a:gd name="connsiteY2" fmla="*/ 711994 h 735806"/>
                <a:gd name="connsiteX3" fmla="*/ 228600 w 652463"/>
                <a:gd name="connsiteY3" fmla="*/ 711994 h 735806"/>
                <a:gd name="connsiteX4" fmla="*/ 340519 w 652463"/>
                <a:gd name="connsiteY4" fmla="*/ 700087 h 735806"/>
                <a:gd name="connsiteX5" fmla="*/ 383382 w 652463"/>
                <a:gd name="connsiteY5" fmla="*/ 681037 h 735806"/>
                <a:gd name="connsiteX6" fmla="*/ 397669 w 652463"/>
                <a:gd name="connsiteY6" fmla="*/ 702469 h 735806"/>
                <a:gd name="connsiteX7" fmla="*/ 419100 w 652463"/>
                <a:gd name="connsiteY7" fmla="*/ 704850 h 735806"/>
                <a:gd name="connsiteX8" fmla="*/ 435769 w 652463"/>
                <a:gd name="connsiteY8" fmla="*/ 731044 h 735806"/>
                <a:gd name="connsiteX9" fmla="*/ 454819 w 652463"/>
                <a:gd name="connsiteY9" fmla="*/ 735806 h 735806"/>
                <a:gd name="connsiteX10" fmla="*/ 509588 w 652463"/>
                <a:gd name="connsiteY10" fmla="*/ 669131 h 735806"/>
                <a:gd name="connsiteX11" fmla="*/ 495300 w 652463"/>
                <a:gd name="connsiteY11" fmla="*/ 650081 h 735806"/>
                <a:gd name="connsiteX12" fmla="*/ 502444 w 652463"/>
                <a:gd name="connsiteY12" fmla="*/ 611981 h 735806"/>
                <a:gd name="connsiteX13" fmla="*/ 535782 w 652463"/>
                <a:gd name="connsiteY13" fmla="*/ 600075 h 735806"/>
                <a:gd name="connsiteX14" fmla="*/ 542925 w 652463"/>
                <a:gd name="connsiteY14" fmla="*/ 623887 h 735806"/>
                <a:gd name="connsiteX15" fmla="*/ 564357 w 652463"/>
                <a:gd name="connsiteY15" fmla="*/ 597694 h 735806"/>
                <a:gd name="connsiteX16" fmla="*/ 552450 w 652463"/>
                <a:gd name="connsiteY16" fmla="*/ 566737 h 735806"/>
                <a:gd name="connsiteX17" fmla="*/ 538163 w 652463"/>
                <a:gd name="connsiteY17" fmla="*/ 545306 h 735806"/>
                <a:gd name="connsiteX18" fmla="*/ 564357 w 652463"/>
                <a:gd name="connsiteY18" fmla="*/ 526256 h 735806"/>
                <a:gd name="connsiteX19" fmla="*/ 628633 w 652463"/>
                <a:gd name="connsiteY19" fmla="*/ 492950 h 735806"/>
                <a:gd name="connsiteX20" fmla="*/ 652463 w 652463"/>
                <a:gd name="connsiteY20" fmla="*/ 404812 h 735806"/>
                <a:gd name="connsiteX21" fmla="*/ 650082 w 652463"/>
                <a:gd name="connsiteY21" fmla="*/ 228600 h 735806"/>
                <a:gd name="connsiteX22" fmla="*/ 581025 w 652463"/>
                <a:gd name="connsiteY22" fmla="*/ 0 h 735806"/>
                <a:gd name="connsiteX23" fmla="*/ 385763 w 652463"/>
                <a:gd name="connsiteY23" fmla="*/ 159544 h 735806"/>
                <a:gd name="connsiteX24" fmla="*/ 330994 w 652463"/>
                <a:gd name="connsiteY24" fmla="*/ 178594 h 735806"/>
                <a:gd name="connsiteX25" fmla="*/ 304800 w 652463"/>
                <a:gd name="connsiteY25" fmla="*/ 197644 h 735806"/>
                <a:gd name="connsiteX26" fmla="*/ 278607 w 652463"/>
                <a:gd name="connsiteY26" fmla="*/ 169069 h 735806"/>
                <a:gd name="connsiteX27" fmla="*/ 245269 w 652463"/>
                <a:gd name="connsiteY27" fmla="*/ 176212 h 735806"/>
                <a:gd name="connsiteX28" fmla="*/ 192882 w 652463"/>
                <a:gd name="connsiteY28" fmla="*/ 152400 h 735806"/>
                <a:gd name="connsiteX29" fmla="*/ 0 w 652463"/>
                <a:gd name="connsiteY29" fmla="*/ 202406 h 7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2463" h="735806">
                  <a:moveTo>
                    <a:pt x="0" y="202406"/>
                  </a:moveTo>
                  <a:lnTo>
                    <a:pt x="114300" y="683419"/>
                  </a:lnTo>
                  <a:lnTo>
                    <a:pt x="176213" y="711994"/>
                  </a:lnTo>
                  <a:lnTo>
                    <a:pt x="228600" y="711994"/>
                  </a:lnTo>
                  <a:lnTo>
                    <a:pt x="340519" y="700087"/>
                  </a:lnTo>
                  <a:lnTo>
                    <a:pt x="383382" y="681037"/>
                  </a:lnTo>
                  <a:lnTo>
                    <a:pt x="397669" y="702469"/>
                  </a:lnTo>
                  <a:lnTo>
                    <a:pt x="419100" y="704850"/>
                  </a:lnTo>
                  <a:lnTo>
                    <a:pt x="435769" y="731044"/>
                  </a:lnTo>
                  <a:lnTo>
                    <a:pt x="454819" y="735806"/>
                  </a:lnTo>
                  <a:lnTo>
                    <a:pt x="509588" y="669131"/>
                  </a:lnTo>
                  <a:lnTo>
                    <a:pt x="495300" y="650081"/>
                  </a:lnTo>
                  <a:lnTo>
                    <a:pt x="502444" y="611981"/>
                  </a:lnTo>
                  <a:lnTo>
                    <a:pt x="535782" y="600075"/>
                  </a:lnTo>
                  <a:lnTo>
                    <a:pt x="542925" y="623887"/>
                  </a:lnTo>
                  <a:lnTo>
                    <a:pt x="564357" y="597694"/>
                  </a:lnTo>
                  <a:lnTo>
                    <a:pt x="552450" y="566737"/>
                  </a:lnTo>
                  <a:lnTo>
                    <a:pt x="538163" y="545306"/>
                  </a:lnTo>
                  <a:lnTo>
                    <a:pt x="564357" y="526256"/>
                  </a:lnTo>
                  <a:lnTo>
                    <a:pt x="628633" y="492950"/>
                  </a:lnTo>
                  <a:cubicBezTo>
                    <a:pt x="638952" y="473106"/>
                    <a:pt x="642144" y="424656"/>
                    <a:pt x="652463" y="404812"/>
                  </a:cubicBezTo>
                  <a:cubicBezTo>
                    <a:pt x="651669" y="346075"/>
                    <a:pt x="650876" y="287337"/>
                    <a:pt x="650082" y="228600"/>
                  </a:cubicBezTo>
                  <a:lnTo>
                    <a:pt x="581025" y="0"/>
                  </a:lnTo>
                  <a:lnTo>
                    <a:pt x="385763" y="159544"/>
                  </a:lnTo>
                  <a:lnTo>
                    <a:pt x="330994" y="178594"/>
                  </a:lnTo>
                  <a:lnTo>
                    <a:pt x="304800" y="197644"/>
                  </a:lnTo>
                  <a:lnTo>
                    <a:pt x="278607" y="169069"/>
                  </a:lnTo>
                  <a:lnTo>
                    <a:pt x="245269" y="176212"/>
                  </a:lnTo>
                  <a:lnTo>
                    <a:pt x="192882" y="152400"/>
                  </a:lnTo>
                  <a:lnTo>
                    <a:pt x="0" y="20240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grpSp>
          <p:nvGrpSpPr>
            <p:cNvPr id="57" name="Group 3129"/>
            <p:cNvGrpSpPr>
              <a:grpSpLocks/>
            </p:cNvGrpSpPr>
            <p:nvPr/>
          </p:nvGrpSpPr>
          <p:grpSpPr bwMode="auto">
            <a:xfrm rot="19404755">
              <a:off x="539839" y="4407475"/>
              <a:ext cx="1326679" cy="1593593"/>
              <a:chOff x="169266" y="4798900"/>
              <a:chExt cx="1459283" cy="1751640"/>
            </a:xfrm>
            <a:grpFill/>
          </p:grpSpPr>
          <p:grpSp>
            <p:nvGrpSpPr>
              <p:cNvPr id="67" name="Group 3126"/>
              <p:cNvGrpSpPr>
                <a:grpSpLocks/>
              </p:cNvGrpSpPr>
              <p:nvPr/>
            </p:nvGrpSpPr>
            <p:grpSpPr bwMode="auto">
              <a:xfrm>
                <a:off x="169266" y="4798900"/>
                <a:ext cx="1459283" cy="1751640"/>
                <a:chOff x="169266" y="4798900"/>
                <a:chExt cx="1459283" cy="1751640"/>
              </a:xfrm>
              <a:grpFill/>
            </p:grpSpPr>
            <p:grpSp>
              <p:nvGrpSpPr>
                <p:cNvPr id="69" name="Group 3124"/>
                <p:cNvGrpSpPr>
                  <a:grpSpLocks/>
                </p:cNvGrpSpPr>
                <p:nvPr/>
              </p:nvGrpSpPr>
              <p:grpSpPr bwMode="auto">
                <a:xfrm>
                  <a:off x="169266" y="4798900"/>
                  <a:ext cx="1459283" cy="1751640"/>
                  <a:chOff x="169266" y="4798900"/>
                  <a:chExt cx="1459283" cy="1751640"/>
                </a:xfrm>
                <a:grpFill/>
              </p:grpSpPr>
              <p:grpSp>
                <p:nvGrpSpPr>
                  <p:cNvPr id="71" name="Group 3122"/>
                  <p:cNvGrpSpPr>
                    <a:grpSpLocks/>
                  </p:cNvGrpSpPr>
                  <p:nvPr/>
                </p:nvGrpSpPr>
                <p:grpSpPr bwMode="auto">
                  <a:xfrm>
                    <a:off x="169266" y="4798900"/>
                    <a:ext cx="1459283" cy="1751640"/>
                    <a:chOff x="169266" y="4798900"/>
                    <a:chExt cx="1459283" cy="1751640"/>
                  </a:xfrm>
                  <a:grpFill/>
                </p:grpSpPr>
                <p:grpSp>
                  <p:nvGrpSpPr>
                    <p:cNvPr id="73" name="Group 3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266" y="4798900"/>
                      <a:ext cx="1459283" cy="1288087"/>
                      <a:chOff x="169266" y="4798900"/>
                      <a:chExt cx="1459283" cy="1288087"/>
                    </a:xfrm>
                    <a:grpFill/>
                  </p:grpSpPr>
                  <p:grpSp>
                    <p:nvGrpSpPr>
                      <p:cNvPr id="75" name="Group 31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9266" y="4798900"/>
                        <a:ext cx="1459283" cy="1288087"/>
                        <a:chOff x="169266" y="4798900"/>
                        <a:chExt cx="1459283" cy="1288087"/>
                      </a:xfrm>
                      <a:grpFill/>
                    </p:grpSpPr>
                    <p:grpSp>
                      <p:nvGrpSpPr>
                        <p:cNvPr id="77" name="Group 31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9266" y="4798900"/>
                          <a:ext cx="1459283" cy="1288087"/>
                          <a:chOff x="169266" y="4798900"/>
                          <a:chExt cx="1459283" cy="1288087"/>
                        </a:xfrm>
                        <a:grpFill/>
                      </p:grpSpPr>
                      <p:sp>
                        <p:nvSpPr>
                          <p:cNvPr id="79" name="Freeform 78"/>
                          <p:cNvSpPr/>
                          <p:nvPr/>
                        </p:nvSpPr>
                        <p:spPr>
                          <a:xfrm>
                            <a:off x="169266" y="4798900"/>
                            <a:ext cx="1459283" cy="1288087"/>
                          </a:xfrm>
                          <a:custGeom>
                            <a:avLst/>
                            <a:gdLst>
                              <a:gd name="connsiteX0" fmla="*/ 0 w 1459282"/>
                              <a:gd name="connsiteY0" fmla="*/ 657617 h 1290181"/>
                              <a:gd name="connsiteX1" fmla="*/ 28184 w 1459282"/>
                              <a:gd name="connsiteY1" fmla="*/ 713984 h 1290181"/>
                              <a:gd name="connsiteX2" fmla="*/ 68893 w 1459282"/>
                              <a:gd name="connsiteY2" fmla="*/ 742167 h 1290181"/>
                              <a:gd name="connsiteX3" fmla="*/ 97077 w 1459282"/>
                              <a:gd name="connsiteY3" fmla="*/ 754693 h 1290181"/>
                              <a:gd name="connsiteX4" fmla="*/ 140918 w 1459282"/>
                              <a:gd name="connsiteY4" fmla="*/ 786008 h 1290181"/>
                              <a:gd name="connsiteX5" fmla="*/ 140918 w 1459282"/>
                              <a:gd name="connsiteY5" fmla="*/ 786008 h 1290181"/>
                              <a:gd name="connsiteX6" fmla="*/ 228600 w 1459282"/>
                              <a:gd name="connsiteY6" fmla="*/ 832981 h 1290181"/>
                              <a:gd name="connsiteX7" fmla="*/ 237995 w 1459282"/>
                              <a:gd name="connsiteY7" fmla="*/ 820455 h 1290181"/>
                              <a:gd name="connsiteX8" fmla="*/ 263047 w 1459282"/>
                              <a:gd name="connsiteY8" fmla="*/ 829849 h 1290181"/>
                              <a:gd name="connsiteX9" fmla="*/ 278704 w 1459282"/>
                              <a:gd name="connsiteY9" fmla="*/ 817323 h 1290181"/>
                              <a:gd name="connsiteX10" fmla="*/ 316282 w 1459282"/>
                              <a:gd name="connsiteY10" fmla="*/ 832981 h 1290181"/>
                              <a:gd name="connsiteX11" fmla="*/ 347597 w 1459282"/>
                              <a:gd name="connsiteY11" fmla="*/ 814192 h 1290181"/>
                              <a:gd name="connsiteX12" fmla="*/ 388307 w 1459282"/>
                              <a:gd name="connsiteY12" fmla="*/ 832981 h 1290181"/>
                              <a:gd name="connsiteX13" fmla="*/ 429017 w 1459282"/>
                              <a:gd name="connsiteY13" fmla="*/ 820455 h 1290181"/>
                              <a:gd name="connsiteX14" fmla="*/ 457200 w 1459282"/>
                              <a:gd name="connsiteY14" fmla="*/ 845507 h 1290181"/>
                              <a:gd name="connsiteX15" fmla="*/ 485384 w 1459282"/>
                              <a:gd name="connsiteY15" fmla="*/ 820455 h 1290181"/>
                              <a:gd name="connsiteX16" fmla="*/ 516699 w 1459282"/>
                              <a:gd name="connsiteY16" fmla="*/ 826718 h 1290181"/>
                              <a:gd name="connsiteX17" fmla="*/ 526093 w 1459282"/>
                              <a:gd name="connsiteY17" fmla="*/ 807929 h 1290181"/>
                              <a:gd name="connsiteX18" fmla="*/ 513567 w 1459282"/>
                              <a:gd name="connsiteY18" fmla="*/ 786008 h 1290181"/>
                              <a:gd name="connsiteX19" fmla="*/ 554277 w 1459282"/>
                              <a:gd name="connsiteY19" fmla="*/ 773482 h 1290181"/>
                              <a:gd name="connsiteX20" fmla="*/ 579329 w 1459282"/>
                              <a:gd name="connsiteY20" fmla="*/ 773482 h 1290181"/>
                              <a:gd name="connsiteX21" fmla="*/ 610644 w 1459282"/>
                              <a:gd name="connsiteY21" fmla="*/ 773482 h 1290181"/>
                              <a:gd name="connsiteX22" fmla="*/ 610644 w 1459282"/>
                              <a:gd name="connsiteY22" fmla="*/ 751562 h 1290181"/>
                              <a:gd name="connsiteX23" fmla="*/ 641959 w 1459282"/>
                              <a:gd name="connsiteY23" fmla="*/ 776614 h 1290181"/>
                              <a:gd name="connsiteX24" fmla="*/ 654485 w 1459282"/>
                              <a:gd name="connsiteY24" fmla="*/ 751562 h 1290181"/>
                              <a:gd name="connsiteX25" fmla="*/ 682669 w 1459282"/>
                              <a:gd name="connsiteY25" fmla="*/ 757825 h 1290181"/>
                              <a:gd name="connsiteX26" fmla="*/ 701458 w 1459282"/>
                              <a:gd name="connsiteY26" fmla="*/ 751562 h 1290181"/>
                              <a:gd name="connsiteX27" fmla="*/ 735904 w 1459282"/>
                              <a:gd name="connsiteY27" fmla="*/ 751562 h 1290181"/>
                              <a:gd name="connsiteX28" fmla="*/ 760956 w 1459282"/>
                              <a:gd name="connsiteY28" fmla="*/ 773482 h 1290181"/>
                              <a:gd name="connsiteX29" fmla="*/ 786008 w 1459282"/>
                              <a:gd name="connsiteY29" fmla="*/ 779745 h 1290181"/>
                              <a:gd name="connsiteX30" fmla="*/ 754693 w 1459282"/>
                              <a:gd name="connsiteY30" fmla="*/ 792271 h 1290181"/>
                              <a:gd name="connsiteX31" fmla="*/ 757825 w 1459282"/>
                              <a:gd name="connsiteY31" fmla="*/ 817323 h 1290181"/>
                              <a:gd name="connsiteX32" fmla="*/ 739036 w 1459282"/>
                              <a:gd name="connsiteY32" fmla="*/ 804797 h 1290181"/>
                              <a:gd name="connsiteX33" fmla="*/ 720247 w 1459282"/>
                              <a:gd name="connsiteY33" fmla="*/ 779745 h 1290181"/>
                              <a:gd name="connsiteX34" fmla="*/ 660748 w 1459282"/>
                              <a:gd name="connsiteY34" fmla="*/ 801666 h 1290181"/>
                              <a:gd name="connsiteX35" fmla="*/ 613776 w 1459282"/>
                              <a:gd name="connsiteY35" fmla="*/ 817323 h 1290181"/>
                              <a:gd name="connsiteX36" fmla="*/ 641959 w 1459282"/>
                              <a:gd name="connsiteY36" fmla="*/ 842376 h 1290181"/>
                              <a:gd name="connsiteX37" fmla="*/ 623170 w 1459282"/>
                              <a:gd name="connsiteY37" fmla="*/ 851770 h 1290181"/>
                              <a:gd name="connsiteX38" fmla="*/ 598118 w 1459282"/>
                              <a:gd name="connsiteY38" fmla="*/ 842376 h 1290181"/>
                              <a:gd name="connsiteX39" fmla="*/ 620039 w 1459282"/>
                              <a:gd name="connsiteY39" fmla="*/ 870559 h 1290181"/>
                              <a:gd name="connsiteX40" fmla="*/ 657617 w 1459282"/>
                              <a:gd name="connsiteY40" fmla="*/ 870559 h 1290181"/>
                              <a:gd name="connsiteX41" fmla="*/ 698326 w 1459282"/>
                              <a:gd name="connsiteY41" fmla="*/ 879954 h 1290181"/>
                              <a:gd name="connsiteX42" fmla="*/ 735904 w 1459282"/>
                              <a:gd name="connsiteY42" fmla="*/ 883085 h 1290181"/>
                              <a:gd name="connsiteX43" fmla="*/ 754693 w 1459282"/>
                              <a:gd name="connsiteY43" fmla="*/ 892480 h 1290181"/>
                              <a:gd name="connsiteX44" fmla="*/ 754693 w 1459282"/>
                              <a:gd name="connsiteY44" fmla="*/ 892480 h 1290181"/>
                              <a:gd name="connsiteX45" fmla="*/ 779745 w 1459282"/>
                              <a:gd name="connsiteY45" fmla="*/ 864296 h 1290181"/>
                              <a:gd name="connsiteX46" fmla="*/ 789140 w 1459282"/>
                              <a:gd name="connsiteY46" fmla="*/ 832981 h 1290181"/>
                              <a:gd name="connsiteX47" fmla="*/ 804797 w 1459282"/>
                              <a:gd name="connsiteY47" fmla="*/ 829849 h 1290181"/>
                              <a:gd name="connsiteX48" fmla="*/ 814192 w 1459282"/>
                              <a:gd name="connsiteY48" fmla="*/ 851770 h 1290181"/>
                              <a:gd name="connsiteX49" fmla="*/ 851770 w 1459282"/>
                              <a:gd name="connsiteY49" fmla="*/ 867428 h 1290181"/>
                              <a:gd name="connsiteX50" fmla="*/ 845507 w 1459282"/>
                              <a:gd name="connsiteY50" fmla="*/ 886217 h 1290181"/>
                              <a:gd name="connsiteX51" fmla="*/ 845507 w 1459282"/>
                              <a:gd name="connsiteY51" fmla="*/ 920663 h 1290181"/>
                              <a:gd name="connsiteX52" fmla="*/ 851770 w 1459282"/>
                              <a:gd name="connsiteY52" fmla="*/ 936321 h 1290181"/>
                              <a:gd name="connsiteX53" fmla="*/ 889348 w 1459282"/>
                              <a:gd name="connsiteY53" fmla="*/ 939452 h 1290181"/>
                              <a:gd name="connsiteX54" fmla="*/ 883085 w 1459282"/>
                              <a:gd name="connsiteY54" fmla="*/ 961373 h 1290181"/>
                              <a:gd name="connsiteX55" fmla="*/ 883085 w 1459282"/>
                              <a:gd name="connsiteY55" fmla="*/ 995819 h 1290181"/>
                              <a:gd name="connsiteX56" fmla="*/ 901874 w 1459282"/>
                              <a:gd name="connsiteY56" fmla="*/ 1011477 h 1290181"/>
                              <a:gd name="connsiteX57" fmla="*/ 945715 w 1459282"/>
                              <a:gd name="connsiteY57" fmla="*/ 1017740 h 1290181"/>
                              <a:gd name="connsiteX58" fmla="*/ 955110 w 1459282"/>
                              <a:gd name="connsiteY58" fmla="*/ 1058449 h 1290181"/>
                              <a:gd name="connsiteX59" fmla="*/ 983293 w 1459282"/>
                              <a:gd name="connsiteY59" fmla="*/ 1061581 h 1290181"/>
                              <a:gd name="connsiteX60" fmla="*/ 977030 w 1459282"/>
                              <a:gd name="connsiteY60" fmla="*/ 1086633 h 1290181"/>
                              <a:gd name="connsiteX61" fmla="*/ 998951 w 1459282"/>
                              <a:gd name="connsiteY61" fmla="*/ 1102291 h 1290181"/>
                              <a:gd name="connsiteX62" fmla="*/ 1036529 w 1459282"/>
                              <a:gd name="connsiteY62" fmla="*/ 1105422 h 1290181"/>
                              <a:gd name="connsiteX63" fmla="*/ 1052187 w 1459282"/>
                              <a:gd name="connsiteY63" fmla="*/ 1117948 h 1290181"/>
                              <a:gd name="connsiteX64" fmla="*/ 1033397 w 1459282"/>
                              <a:gd name="connsiteY64" fmla="*/ 1130474 h 1290181"/>
                              <a:gd name="connsiteX65" fmla="*/ 1033397 w 1459282"/>
                              <a:gd name="connsiteY65" fmla="*/ 1130474 h 1290181"/>
                              <a:gd name="connsiteX66" fmla="*/ 1017740 w 1459282"/>
                              <a:gd name="connsiteY66" fmla="*/ 1152395 h 1290181"/>
                              <a:gd name="connsiteX67" fmla="*/ 1042792 w 1459282"/>
                              <a:gd name="connsiteY67" fmla="*/ 1168052 h 1290181"/>
                              <a:gd name="connsiteX68" fmla="*/ 1049055 w 1459282"/>
                              <a:gd name="connsiteY68" fmla="*/ 1189973 h 1290181"/>
                              <a:gd name="connsiteX69" fmla="*/ 1039661 w 1459282"/>
                              <a:gd name="connsiteY69" fmla="*/ 1205630 h 1290181"/>
                              <a:gd name="connsiteX70" fmla="*/ 1052187 w 1459282"/>
                              <a:gd name="connsiteY70" fmla="*/ 1230682 h 1290181"/>
                              <a:gd name="connsiteX71" fmla="*/ 1061581 w 1459282"/>
                              <a:gd name="connsiteY71" fmla="*/ 1268260 h 1290181"/>
                              <a:gd name="connsiteX72" fmla="*/ 1105422 w 1459282"/>
                              <a:gd name="connsiteY72" fmla="*/ 1290181 h 1290181"/>
                              <a:gd name="connsiteX73" fmla="*/ 1096028 w 1459282"/>
                              <a:gd name="connsiteY73" fmla="*/ 1265129 h 1290181"/>
                              <a:gd name="connsiteX74" fmla="*/ 1086633 w 1459282"/>
                              <a:gd name="connsiteY74" fmla="*/ 1224419 h 1290181"/>
                              <a:gd name="connsiteX75" fmla="*/ 1074107 w 1459282"/>
                              <a:gd name="connsiteY75" fmla="*/ 1193104 h 1290181"/>
                              <a:gd name="connsiteX76" fmla="*/ 1070976 w 1459282"/>
                              <a:gd name="connsiteY76" fmla="*/ 1161789 h 1290181"/>
                              <a:gd name="connsiteX77" fmla="*/ 1058450 w 1459282"/>
                              <a:gd name="connsiteY77" fmla="*/ 1130474 h 1290181"/>
                              <a:gd name="connsiteX78" fmla="*/ 1067844 w 1459282"/>
                              <a:gd name="connsiteY78" fmla="*/ 1099159 h 1290181"/>
                              <a:gd name="connsiteX79" fmla="*/ 1058450 w 1459282"/>
                              <a:gd name="connsiteY79" fmla="*/ 1074107 h 1290181"/>
                              <a:gd name="connsiteX80" fmla="*/ 1039661 w 1459282"/>
                              <a:gd name="connsiteY80" fmla="*/ 1083502 h 1290181"/>
                              <a:gd name="connsiteX81" fmla="*/ 1020871 w 1459282"/>
                              <a:gd name="connsiteY81" fmla="*/ 1067844 h 1290181"/>
                              <a:gd name="connsiteX82" fmla="*/ 1005214 w 1459282"/>
                              <a:gd name="connsiteY82" fmla="*/ 1049055 h 1290181"/>
                              <a:gd name="connsiteX83" fmla="*/ 1459282 w 1459282"/>
                              <a:gd name="connsiteY83" fmla="*/ 432148 h 1290181"/>
                              <a:gd name="connsiteX84" fmla="*/ 1434230 w 1459282"/>
                              <a:gd name="connsiteY84" fmla="*/ 378913 h 1290181"/>
                              <a:gd name="connsiteX85" fmla="*/ 1412310 w 1459282"/>
                              <a:gd name="connsiteY85" fmla="*/ 344466 h 1290181"/>
                              <a:gd name="connsiteX86" fmla="*/ 1390389 w 1459282"/>
                              <a:gd name="connsiteY86" fmla="*/ 341334 h 1290181"/>
                              <a:gd name="connsiteX87" fmla="*/ 1346548 w 1459282"/>
                              <a:gd name="connsiteY87" fmla="*/ 303756 h 1290181"/>
                              <a:gd name="connsiteX88" fmla="*/ 1327759 w 1459282"/>
                              <a:gd name="connsiteY88" fmla="*/ 275573 h 1290181"/>
                              <a:gd name="connsiteX89" fmla="*/ 1324628 w 1459282"/>
                              <a:gd name="connsiteY89" fmla="*/ 231732 h 1290181"/>
                              <a:gd name="connsiteX90" fmla="*/ 1287050 w 1459282"/>
                              <a:gd name="connsiteY90" fmla="*/ 222337 h 1290181"/>
                              <a:gd name="connsiteX91" fmla="*/ 1287050 w 1459282"/>
                              <a:gd name="connsiteY91" fmla="*/ 222337 h 1290181"/>
                              <a:gd name="connsiteX92" fmla="*/ 1261997 w 1459282"/>
                              <a:gd name="connsiteY92" fmla="*/ 209811 h 1290181"/>
                              <a:gd name="connsiteX93" fmla="*/ 1268261 w 1459282"/>
                              <a:gd name="connsiteY93" fmla="*/ 191022 h 1290181"/>
                              <a:gd name="connsiteX94" fmla="*/ 1265129 w 1459282"/>
                              <a:gd name="connsiteY94" fmla="*/ 159707 h 1290181"/>
                              <a:gd name="connsiteX95" fmla="*/ 1240077 w 1459282"/>
                              <a:gd name="connsiteY95" fmla="*/ 137786 h 1290181"/>
                              <a:gd name="connsiteX96" fmla="*/ 1230682 w 1459282"/>
                              <a:gd name="connsiteY96" fmla="*/ 144049 h 1290181"/>
                              <a:gd name="connsiteX97" fmla="*/ 1218156 w 1459282"/>
                              <a:gd name="connsiteY97" fmla="*/ 137786 h 1290181"/>
                              <a:gd name="connsiteX98" fmla="*/ 1233814 w 1459282"/>
                              <a:gd name="connsiteY98" fmla="*/ 112734 h 1290181"/>
                              <a:gd name="connsiteX99" fmla="*/ 1218156 w 1459282"/>
                              <a:gd name="connsiteY99" fmla="*/ 106471 h 1290181"/>
                              <a:gd name="connsiteX100" fmla="*/ 1205630 w 1459282"/>
                              <a:gd name="connsiteY100" fmla="*/ 125260 h 1290181"/>
                              <a:gd name="connsiteX101" fmla="*/ 1193104 w 1459282"/>
                              <a:gd name="connsiteY101" fmla="*/ 112734 h 1290181"/>
                              <a:gd name="connsiteX102" fmla="*/ 1205630 w 1459282"/>
                              <a:gd name="connsiteY102" fmla="*/ 90814 h 1290181"/>
                              <a:gd name="connsiteX103" fmla="*/ 1221288 w 1459282"/>
                              <a:gd name="connsiteY103" fmla="*/ 87682 h 1290181"/>
                              <a:gd name="connsiteX104" fmla="*/ 1221288 w 1459282"/>
                              <a:gd name="connsiteY104" fmla="*/ 72025 h 1290181"/>
                              <a:gd name="connsiteX105" fmla="*/ 1199367 w 1459282"/>
                              <a:gd name="connsiteY105" fmla="*/ 68893 h 1290181"/>
                              <a:gd name="connsiteX106" fmla="*/ 1177447 w 1459282"/>
                              <a:gd name="connsiteY106" fmla="*/ 78288 h 1290181"/>
                              <a:gd name="connsiteX107" fmla="*/ 1146132 w 1459282"/>
                              <a:gd name="connsiteY107" fmla="*/ 56367 h 1290181"/>
                              <a:gd name="connsiteX108" fmla="*/ 1143000 w 1459282"/>
                              <a:gd name="connsiteY108" fmla="*/ 40710 h 1290181"/>
                              <a:gd name="connsiteX109" fmla="*/ 1117948 w 1459282"/>
                              <a:gd name="connsiteY109" fmla="*/ 40710 h 1290181"/>
                              <a:gd name="connsiteX110" fmla="*/ 1102291 w 1459282"/>
                              <a:gd name="connsiteY110" fmla="*/ 56367 h 1290181"/>
                              <a:gd name="connsiteX111" fmla="*/ 1092896 w 1459282"/>
                              <a:gd name="connsiteY111" fmla="*/ 59499 h 1290181"/>
                              <a:gd name="connsiteX112" fmla="*/ 1083502 w 1459282"/>
                              <a:gd name="connsiteY112" fmla="*/ 37578 h 1290181"/>
                              <a:gd name="connsiteX113" fmla="*/ 1070976 w 1459282"/>
                              <a:gd name="connsiteY113" fmla="*/ 25052 h 1290181"/>
                              <a:gd name="connsiteX114" fmla="*/ 1030266 w 1459282"/>
                              <a:gd name="connsiteY114" fmla="*/ 15658 h 1290181"/>
                              <a:gd name="connsiteX115" fmla="*/ 977030 w 1459282"/>
                              <a:gd name="connsiteY115" fmla="*/ 15658 h 1290181"/>
                              <a:gd name="connsiteX116" fmla="*/ 942584 w 1459282"/>
                              <a:gd name="connsiteY116" fmla="*/ 37578 h 1290181"/>
                              <a:gd name="connsiteX117" fmla="*/ 920663 w 1459282"/>
                              <a:gd name="connsiteY117" fmla="*/ 25052 h 1290181"/>
                              <a:gd name="connsiteX118" fmla="*/ 889348 w 1459282"/>
                              <a:gd name="connsiteY118" fmla="*/ 6263 h 1290181"/>
                              <a:gd name="connsiteX119" fmla="*/ 858033 w 1459282"/>
                              <a:gd name="connsiteY119" fmla="*/ 0 h 1290181"/>
                              <a:gd name="connsiteX120" fmla="*/ 820455 w 1459282"/>
                              <a:gd name="connsiteY120" fmla="*/ 9395 h 1290181"/>
                              <a:gd name="connsiteX121" fmla="*/ 814192 w 1459282"/>
                              <a:gd name="connsiteY121" fmla="*/ 81419 h 1290181"/>
                              <a:gd name="connsiteX122" fmla="*/ 811061 w 1459282"/>
                              <a:gd name="connsiteY122" fmla="*/ 106471 h 1290181"/>
                              <a:gd name="connsiteX123" fmla="*/ 786008 w 1459282"/>
                              <a:gd name="connsiteY123" fmla="*/ 118997 h 1290181"/>
                              <a:gd name="connsiteX124" fmla="*/ 792271 w 1459282"/>
                              <a:gd name="connsiteY124" fmla="*/ 150313 h 1290181"/>
                              <a:gd name="connsiteX125" fmla="*/ 817324 w 1459282"/>
                              <a:gd name="connsiteY125" fmla="*/ 181628 h 1290181"/>
                              <a:gd name="connsiteX126" fmla="*/ 804797 w 1459282"/>
                              <a:gd name="connsiteY126" fmla="*/ 178496 h 1290181"/>
                              <a:gd name="connsiteX127" fmla="*/ 804797 w 1459282"/>
                              <a:gd name="connsiteY127" fmla="*/ 197285 h 1290181"/>
                              <a:gd name="connsiteX128" fmla="*/ 826718 w 1459282"/>
                              <a:gd name="connsiteY128" fmla="*/ 219206 h 1290181"/>
                              <a:gd name="connsiteX129" fmla="*/ 836113 w 1459282"/>
                              <a:gd name="connsiteY129" fmla="*/ 237995 h 1290181"/>
                              <a:gd name="connsiteX130" fmla="*/ 829850 w 1459282"/>
                              <a:gd name="connsiteY130" fmla="*/ 250521 h 1290181"/>
                              <a:gd name="connsiteX131" fmla="*/ 795403 w 1459282"/>
                              <a:gd name="connsiteY131" fmla="*/ 228600 h 1290181"/>
                              <a:gd name="connsiteX132" fmla="*/ 779745 w 1459282"/>
                              <a:gd name="connsiteY132" fmla="*/ 216074 h 1290181"/>
                              <a:gd name="connsiteX133" fmla="*/ 757825 w 1459282"/>
                              <a:gd name="connsiteY133" fmla="*/ 219206 h 1290181"/>
                              <a:gd name="connsiteX134" fmla="*/ 748430 w 1459282"/>
                              <a:gd name="connsiteY134" fmla="*/ 200417 h 1290181"/>
                              <a:gd name="connsiteX135" fmla="*/ 723378 w 1459282"/>
                              <a:gd name="connsiteY135" fmla="*/ 165970 h 1290181"/>
                              <a:gd name="connsiteX136" fmla="*/ 723378 w 1459282"/>
                              <a:gd name="connsiteY136" fmla="*/ 147181 h 1290181"/>
                              <a:gd name="connsiteX137" fmla="*/ 742167 w 1459282"/>
                              <a:gd name="connsiteY137" fmla="*/ 134655 h 1290181"/>
                              <a:gd name="connsiteX138" fmla="*/ 698326 w 1459282"/>
                              <a:gd name="connsiteY138" fmla="*/ 97077 h 1290181"/>
                              <a:gd name="connsiteX139" fmla="*/ 682669 w 1459282"/>
                              <a:gd name="connsiteY139" fmla="*/ 112734 h 1290181"/>
                              <a:gd name="connsiteX140" fmla="*/ 604381 w 1459282"/>
                              <a:gd name="connsiteY140" fmla="*/ 68893 h 1290181"/>
                              <a:gd name="connsiteX141" fmla="*/ 594987 w 1459282"/>
                              <a:gd name="connsiteY141" fmla="*/ 90814 h 1290181"/>
                              <a:gd name="connsiteX142" fmla="*/ 604381 w 1459282"/>
                              <a:gd name="connsiteY142" fmla="*/ 125260 h 1290181"/>
                              <a:gd name="connsiteX143" fmla="*/ 604381 w 1459282"/>
                              <a:gd name="connsiteY143" fmla="*/ 144049 h 1290181"/>
                              <a:gd name="connsiteX144" fmla="*/ 582461 w 1459282"/>
                              <a:gd name="connsiteY144" fmla="*/ 115866 h 1290181"/>
                              <a:gd name="connsiteX145" fmla="*/ 560540 w 1459282"/>
                              <a:gd name="connsiteY145" fmla="*/ 165970 h 1290181"/>
                              <a:gd name="connsiteX146" fmla="*/ 579329 w 1459282"/>
                              <a:gd name="connsiteY146" fmla="*/ 209811 h 1290181"/>
                              <a:gd name="connsiteX147" fmla="*/ 604381 w 1459282"/>
                              <a:gd name="connsiteY147" fmla="*/ 219206 h 1290181"/>
                              <a:gd name="connsiteX148" fmla="*/ 616907 w 1459282"/>
                              <a:gd name="connsiteY148" fmla="*/ 241126 h 1290181"/>
                              <a:gd name="connsiteX149" fmla="*/ 626302 w 1459282"/>
                              <a:gd name="connsiteY149" fmla="*/ 275573 h 1290181"/>
                              <a:gd name="connsiteX150" fmla="*/ 641959 w 1459282"/>
                              <a:gd name="connsiteY150" fmla="*/ 256784 h 1290181"/>
                              <a:gd name="connsiteX151" fmla="*/ 660748 w 1459282"/>
                              <a:gd name="connsiteY151" fmla="*/ 275573 h 1290181"/>
                              <a:gd name="connsiteX152" fmla="*/ 679537 w 1459282"/>
                              <a:gd name="connsiteY152" fmla="*/ 278704 h 1290181"/>
                              <a:gd name="connsiteX153" fmla="*/ 679537 w 1459282"/>
                              <a:gd name="connsiteY153" fmla="*/ 278704 h 1290181"/>
                              <a:gd name="connsiteX154" fmla="*/ 670143 w 1459282"/>
                              <a:gd name="connsiteY154" fmla="*/ 303756 h 1290181"/>
                              <a:gd name="connsiteX155" fmla="*/ 654485 w 1459282"/>
                              <a:gd name="connsiteY155" fmla="*/ 300625 h 1290181"/>
                              <a:gd name="connsiteX156" fmla="*/ 645091 w 1459282"/>
                              <a:gd name="connsiteY156" fmla="*/ 319414 h 1290181"/>
                              <a:gd name="connsiteX157" fmla="*/ 629433 w 1459282"/>
                              <a:gd name="connsiteY157" fmla="*/ 335071 h 1290181"/>
                              <a:gd name="connsiteX158" fmla="*/ 629433 w 1459282"/>
                              <a:gd name="connsiteY158" fmla="*/ 335071 h 1290181"/>
                              <a:gd name="connsiteX159" fmla="*/ 579329 w 1459282"/>
                              <a:gd name="connsiteY159" fmla="*/ 344466 h 1290181"/>
                              <a:gd name="connsiteX160" fmla="*/ 566803 w 1459282"/>
                              <a:gd name="connsiteY160" fmla="*/ 335071 h 1290181"/>
                              <a:gd name="connsiteX161" fmla="*/ 566803 w 1459282"/>
                              <a:gd name="connsiteY161" fmla="*/ 335071 h 1290181"/>
                              <a:gd name="connsiteX162" fmla="*/ 551145 w 1459282"/>
                              <a:gd name="connsiteY162" fmla="*/ 316282 h 1290181"/>
                              <a:gd name="connsiteX163" fmla="*/ 532356 w 1459282"/>
                              <a:gd name="connsiteY163" fmla="*/ 322545 h 1290181"/>
                              <a:gd name="connsiteX164" fmla="*/ 497910 w 1459282"/>
                              <a:gd name="connsiteY164" fmla="*/ 300625 h 1290181"/>
                              <a:gd name="connsiteX165" fmla="*/ 510436 w 1459282"/>
                              <a:gd name="connsiteY165" fmla="*/ 288099 h 1290181"/>
                              <a:gd name="connsiteX166" fmla="*/ 491647 w 1459282"/>
                              <a:gd name="connsiteY166" fmla="*/ 272441 h 1290181"/>
                              <a:gd name="connsiteX167" fmla="*/ 466595 w 1459282"/>
                              <a:gd name="connsiteY167" fmla="*/ 278704 h 1290181"/>
                              <a:gd name="connsiteX168" fmla="*/ 444674 w 1459282"/>
                              <a:gd name="connsiteY168" fmla="*/ 291230 h 1290181"/>
                              <a:gd name="connsiteX169" fmla="*/ 413359 w 1459282"/>
                              <a:gd name="connsiteY169" fmla="*/ 272441 h 1290181"/>
                              <a:gd name="connsiteX170" fmla="*/ 375781 w 1459282"/>
                              <a:gd name="connsiteY170" fmla="*/ 297493 h 1290181"/>
                              <a:gd name="connsiteX171" fmla="*/ 344466 w 1459282"/>
                              <a:gd name="connsiteY171" fmla="*/ 278704 h 1290181"/>
                              <a:gd name="connsiteX172" fmla="*/ 341334 w 1459282"/>
                              <a:gd name="connsiteY172" fmla="*/ 335071 h 1290181"/>
                              <a:gd name="connsiteX173" fmla="*/ 338203 w 1459282"/>
                              <a:gd name="connsiteY173" fmla="*/ 369518 h 1290181"/>
                              <a:gd name="connsiteX174" fmla="*/ 353861 w 1459282"/>
                              <a:gd name="connsiteY174" fmla="*/ 403965 h 1290181"/>
                              <a:gd name="connsiteX175" fmla="*/ 344466 w 1459282"/>
                              <a:gd name="connsiteY175" fmla="*/ 413359 h 1290181"/>
                              <a:gd name="connsiteX176" fmla="*/ 338203 w 1459282"/>
                              <a:gd name="connsiteY176" fmla="*/ 385176 h 1290181"/>
                              <a:gd name="connsiteX177" fmla="*/ 338203 w 1459282"/>
                              <a:gd name="connsiteY177" fmla="*/ 385176 h 1290181"/>
                              <a:gd name="connsiteX178" fmla="*/ 303756 w 1459282"/>
                              <a:gd name="connsiteY178" fmla="*/ 375781 h 1290181"/>
                              <a:gd name="connsiteX179" fmla="*/ 288099 w 1459282"/>
                              <a:gd name="connsiteY179" fmla="*/ 422754 h 1290181"/>
                              <a:gd name="connsiteX180" fmla="*/ 288099 w 1459282"/>
                              <a:gd name="connsiteY180" fmla="*/ 441543 h 1290181"/>
                              <a:gd name="connsiteX181" fmla="*/ 319414 w 1459282"/>
                              <a:gd name="connsiteY181" fmla="*/ 469726 h 1290181"/>
                              <a:gd name="connsiteX182" fmla="*/ 319414 w 1459282"/>
                              <a:gd name="connsiteY182" fmla="*/ 469726 h 1290181"/>
                              <a:gd name="connsiteX183" fmla="*/ 356992 w 1459282"/>
                              <a:gd name="connsiteY183" fmla="*/ 454069 h 1290181"/>
                              <a:gd name="connsiteX184" fmla="*/ 366387 w 1459282"/>
                              <a:gd name="connsiteY184" fmla="*/ 469726 h 1290181"/>
                              <a:gd name="connsiteX185" fmla="*/ 335071 w 1459282"/>
                              <a:gd name="connsiteY185" fmla="*/ 501041 h 1290181"/>
                              <a:gd name="connsiteX186" fmla="*/ 316282 w 1459282"/>
                              <a:gd name="connsiteY186" fmla="*/ 522962 h 1290181"/>
                              <a:gd name="connsiteX187" fmla="*/ 306888 w 1459282"/>
                              <a:gd name="connsiteY187" fmla="*/ 535488 h 1290181"/>
                              <a:gd name="connsiteX188" fmla="*/ 294362 w 1459282"/>
                              <a:gd name="connsiteY188" fmla="*/ 538619 h 1290181"/>
                              <a:gd name="connsiteX189" fmla="*/ 269310 w 1459282"/>
                              <a:gd name="connsiteY189" fmla="*/ 566803 h 1290181"/>
                              <a:gd name="connsiteX190" fmla="*/ 284967 w 1459282"/>
                              <a:gd name="connsiteY190" fmla="*/ 579329 h 1290181"/>
                              <a:gd name="connsiteX191" fmla="*/ 319414 w 1459282"/>
                              <a:gd name="connsiteY191" fmla="*/ 576197 h 1290181"/>
                              <a:gd name="connsiteX192" fmla="*/ 325677 w 1459282"/>
                              <a:gd name="connsiteY192" fmla="*/ 591855 h 1290181"/>
                              <a:gd name="connsiteX193" fmla="*/ 331940 w 1459282"/>
                              <a:gd name="connsiteY193" fmla="*/ 623170 h 1290181"/>
                              <a:gd name="connsiteX194" fmla="*/ 344466 w 1459282"/>
                              <a:gd name="connsiteY194" fmla="*/ 645091 h 1290181"/>
                              <a:gd name="connsiteX195" fmla="*/ 331940 w 1459282"/>
                              <a:gd name="connsiteY195" fmla="*/ 682669 h 1290181"/>
                              <a:gd name="connsiteX196" fmla="*/ 369518 w 1459282"/>
                              <a:gd name="connsiteY196" fmla="*/ 657617 h 1290181"/>
                              <a:gd name="connsiteX197" fmla="*/ 388307 w 1459282"/>
                              <a:gd name="connsiteY197" fmla="*/ 657617 h 1290181"/>
                              <a:gd name="connsiteX198" fmla="*/ 375781 w 1459282"/>
                              <a:gd name="connsiteY198" fmla="*/ 682669 h 1290181"/>
                              <a:gd name="connsiteX199" fmla="*/ 410228 w 1459282"/>
                              <a:gd name="connsiteY199" fmla="*/ 713984 h 1290181"/>
                              <a:gd name="connsiteX200" fmla="*/ 375781 w 1459282"/>
                              <a:gd name="connsiteY200" fmla="*/ 723378 h 1290181"/>
                              <a:gd name="connsiteX201" fmla="*/ 363255 w 1459282"/>
                              <a:gd name="connsiteY201" fmla="*/ 726510 h 1290181"/>
                              <a:gd name="connsiteX202" fmla="*/ 341334 w 1459282"/>
                              <a:gd name="connsiteY202" fmla="*/ 745299 h 1290181"/>
                              <a:gd name="connsiteX203" fmla="*/ 316282 w 1459282"/>
                              <a:gd name="connsiteY203" fmla="*/ 770351 h 1290181"/>
                              <a:gd name="connsiteX204" fmla="*/ 281836 w 1459282"/>
                              <a:gd name="connsiteY204" fmla="*/ 751562 h 1290181"/>
                              <a:gd name="connsiteX205" fmla="*/ 256784 w 1459282"/>
                              <a:gd name="connsiteY205" fmla="*/ 770351 h 1290181"/>
                              <a:gd name="connsiteX206" fmla="*/ 222337 w 1459282"/>
                              <a:gd name="connsiteY206" fmla="*/ 754693 h 1290181"/>
                              <a:gd name="connsiteX207" fmla="*/ 184759 w 1459282"/>
                              <a:gd name="connsiteY207" fmla="*/ 739036 h 1290181"/>
                              <a:gd name="connsiteX208" fmla="*/ 137787 w 1459282"/>
                              <a:gd name="connsiteY208" fmla="*/ 754693 h 1290181"/>
                              <a:gd name="connsiteX209" fmla="*/ 122129 w 1459282"/>
                              <a:gd name="connsiteY209" fmla="*/ 735904 h 1290181"/>
                              <a:gd name="connsiteX210" fmla="*/ 112734 w 1459282"/>
                              <a:gd name="connsiteY210" fmla="*/ 713984 h 1290181"/>
                              <a:gd name="connsiteX211" fmla="*/ 100208 w 1459282"/>
                              <a:gd name="connsiteY211" fmla="*/ 710852 h 1290181"/>
                              <a:gd name="connsiteX212" fmla="*/ 68893 w 1459282"/>
                              <a:gd name="connsiteY212" fmla="*/ 720247 h 1290181"/>
                              <a:gd name="connsiteX213" fmla="*/ 0 w 1459282"/>
                              <a:gd name="connsiteY213" fmla="*/ 657617 h 129018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</a:cxnLst>
                            <a:rect l="l" t="t" r="r" b="b"/>
                            <a:pathLst>
                              <a:path w="1459282" h="1290181">
                                <a:moveTo>
                                  <a:pt x="0" y="657617"/>
                                </a:moveTo>
                                <a:lnTo>
                                  <a:pt x="28184" y="713984"/>
                                </a:lnTo>
                                <a:lnTo>
                                  <a:pt x="68893" y="742167"/>
                                </a:lnTo>
                                <a:lnTo>
                                  <a:pt x="97077" y="754693"/>
                                </a:lnTo>
                                <a:lnTo>
                                  <a:pt x="140918" y="786008"/>
                                </a:lnTo>
                                <a:lnTo>
                                  <a:pt x="140918" y="786008"/>
                                </a:lnTo>
                                <a:lnTo>
                                  <a:pt x="228600" y="832981"/>
                                </a:lnTo>
                                <a:lnTo>
                                  <a:pt x="237995" y="820455"/>
                                </a:lnTo>
                                <a:lnTo>
                                  <a:pt x="263047" y="829849"/>
                                </a:lnTo>
                                <a:lnTo>
                                  <a:pt x="278704" y="817323"/>
                                </a:lnTo>
                                <a:lnTo>
                                  <a:pt x="316282" y="832981"/>
                                </a:lnTo>
                                <a:lnTo>
                                  <a:pt x="347597" y="814192"/>
                                </a:lnTo>
                                <a:lnTo>
                                  <a:pt x="388307" y="832981"/>
                                </a:lnTo>
                                <a:lnTo>
                                  <a:pt x="429017" y="820455"/>
                                </a:lnTo>
                                <a:lnTo>
                                  <a:pt x="457200" y="845507"/>
                                </a:lnTo>
                                <a:lnTo>
                                  <a:pt x="485384" y="820455"/>
                                </a:lnTo>
                                <a:lnTo>
                                  <a:pt x="516699" y="826718"/>
                                </a:lnTo>
                                <a:lnTo>
                                  <a:pt x="526093" y="807929"/>
                                </a:lnTo>
                                <a:lnTo>
                                  <a:pt x="513567" y="786008"/>
                                </a:lnTo>
                                <a:lnTo>
                                  <a:pt x="554277" y="773482"/>
                                </a:lnTo>
                                <a:lnTo>
                                  <a:pt x="579329" y="773482"/>
                                </a:lnTo>
                                <a:lnTo>
                                  <a:pt x="610644" y="773482"/>
                                </a:lnTo>
                                <a:lnTo>
                                  <a:pt x="610644" y="751562"/>
                                </a:lnTo>
                                <a:lnTo>
                                  <a:pt x="641959" y="776614"/>
                                </a:lnTo>
                                <a:lnTo>
                                  <a:pt x="654485" y="751562"/>
                                </a:lnTo>
                                <a:lnTo>
                                  <a:pt x="682669" y="757825"/>
                                </a:lnTo>
                                <a:lnTo>
                                  <a:pt x="701458" y="751562"/>
                                </a:lnTo>
                                <a:lnTo>
                                  <a:pt x="735904" y="751562"/>
                                </a:lnTo>
                                <a:lnTo>
                                  <a:pt x="760956" y="773482"/>
                                </a:lnTo>
                                <a:lnTo>
                                  <a:pt x="786008" y="779745"/>
                                </a:lnTo>
                                <a:lnTo>
                                  <a:pt x="754693" y="792271"/>
                                </a:lnTo>
                                <a:lnTo>
                                  <a:pt x="757825" y="817323"/>
                                </a:lnTo>
                                <a:lnTo>
                                  <a:pt x="739036" y="804797"/>
                                </a:lnTo>
                                <a:lnTo>
                                  <a:pt x="720247" y="779745"/>
                                </a:lnTo>
                                <a:lnTo>
                                  <a:pt x="660748" y="801666"/>
                                </a:lnTo>
                                <a:lnTo>
                                  <a:pt x="613776" y="817323"/>
                                </a:lnTo>
                                <a:lnTo>
                                  <a:pt x="641959" y="842376"/>
                                </a:lnTo>
                                <a:lnTo>
                                  <a:pt x="623170" y="851770"/>
                                </a:lnTo>
                                <a:lnTo>
                                  <a:pt x="598118" y="842376"/>
                                </a:lnTo>
                                <a:lnTo>
                                  <a:pt x="620039" y="870559"/>
                                </a:lnTo>
                                <a:lnTo>
                                  <a:pt x="657617" y="870559"/>
                                </a:lnTo>
                                <a:lnTo>
                                  <a:pt x="698326" y="879954"/>
                                </a:lnTo>
                                <a:lnTo>
                                  <a:pt x="735904" y="883085"/>
                                </a:lnTo>
                                <a:lnTo>
                                  <a:pt x="754693" y="892480"/>
                                </a:lnTo>
                                <a:lnTo>
                                  <a:pt x="754693" y="892480"/>
                                </a:lnTo>
                                <a:lnTo>
                                  <a:pt x="779745" y="864296"/>
                                </a:lnTo>
                                <a:lnTo>
                                  <a:pt x="789140" y="832981"/>
                                </a:lnTo>
                                <a:lnTo>
                                  <a:pt x="804797" y="829849"/>
                                </a:lnTo>
                                <a:lnTo>
                                  <a:pt x="814192" y="851770"/>
                                </a:lnTo>
                                <a:lnTo>
                                  <a:pt x="851770" y="867428"/>
                                </a:lnTo>
                                <a:lnTo>
                                  <a:pt x="845507" y="886217"/>
                                </a:lnTo>
                                <a:lnTo>
                                  <a:pt x="845507" y="920663"/>
                                </a:lnTo>
                                <a:lnTo>
                                  <a:pt x="851770" y="936321"/>
                                </a:lnTo>
                                <a:lnTo>
                                  <a:pt x="889348" y="939452"/>
                                </a:lnTo>
                                <a:lnTo>
                                  <a:pt x="883085" y="961373"/>
                                </a:lnTo>
                                <a:lnTo>
                                  <a:pt x="883085" y="995819"/>
                                </a:lnTo>
                                <a:lnTo>
                                  <a:pt x="901874" y="1011477"/>
                                </a:lnTo>
                                <a:lnTo>
                                  <a:pt x="945715" y="1017740"/>
                                </a:lnTo>
                                <a:lnTo>
                                  <a:pt x="955110" y="1058449"/>
                                </a:lnTo>
                                <a:lnTo>
                                  <a:pt x="983293" y="1061581"/>
                                </a:lnTo>
                                <a:lnTo>
                                  <a:pt x="977030" y="1086633"/>
                                </a:lnTo>
                                <a:lnTo>
                                  <a:pt x="998951" y="1102291"/>
                                </a:lnTo>
                                <a:lnTo>
                                  <a:pt x="1036529" y="1105422"/>
                                </a:lnTo>
                                <a:lnTo>
                                  <a:pt x="1052187" y="1117948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17740" y="1152395"/>
                                </a:lnTo>
                                <a:lnTo>
                                  <a:pt x="1042792" y="1168052"/>
                                </a:lnTo>
                                <a:lnTo>
                                  <a:pt x="1049055" y="1189973"/>
                                </a:lnTo>
                                <a:lnTo>
                                  <a:pt x="1039661" y="1205630"/>
                                </a:lnTo>
                                <a:lnTo>
                                  <a:pt x="1052187" y="1230682"/>
                                </a:lnTo>
                                <a:lnTo>
                                  <a:pt x="1061581" y="1268260"/>
                                </a:lnTo>
                                <a:lnTo>
                                  <a:pt x="1105422" y="1290181"/>
                                </a:lnTo>
                                <a:lnTo>
                                  <a:pt x="1096028" y="1265129"/>
                                </a:lnTo>
                                <a:lnTo>
                                  <a:pt x="1086633" y="1224419"/>
                                </a:lnTo>
                                <a:lnTo>
                                  <a:pt x="1074107" y="1193104"/>
                                </a:lnTo>
                                <a:lnTo>
                                  <a:pt x="1070976" y="1161789"/>
                                </a:lnTo>
                                <a:lnTo>
                                  <a:pt x="1058450" y="1130474"/>
                                </a:lnTo>
                                <a:lnTo>
                                  <a:pt x="1067844" y="1099159"/>
                                </a:lnTo>
                                <a:lnTo>
                                  <a:pt x="1058450" y="1074107"/>
                                </a:lnTo>
                                <a:lnTo>
                                  <a:pt x="1039661" y="1083502"/>
                                </a:lnTo>
                                <a:lnTo>
                                  <a:pt x="1020871" y="1067844"/>
                                </a:lnTo>
                                <a:lnTo>
                                  <a:pt x="1005214" y="1049055"/>
                                </a:lnTo>
                                <a:lnTo>
                                  <a:pt x="1459282" y="432148"/>
                                </a:lnTo>
                                <a:lnTo>
                                  <a:pt x="1434230" y="378913"/>
                                </a:lnTo>
                                <a:lnTo>
                                  <a:pt x="1412310" y="344466"/>
                                </a:lnTo>
                                <a:lnTo>
                                  <a:pt x="1390389" y="341334"/>
                                </a:lnTo>
                                <a:lnTo>
                                  <a:pt x="1346548" y="303756"/>
                                </a:lnTo>
                                <a:lnTo>
                                  <a:pt x="1327759" y="275573"/>
                                </a:lnTo>
                                <a:lnTo>
                                  <a:pt x="1324628" y="231732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61997" y="209811"/>
                                </a:lnTo>
                                <a:lnTo>
                                  <a:pt x="1268261" y="191022"/>
                                </a:lnTo>
                                <a:lnTo>
                                  <a:pt x="1265129" y="159707"/>
                                </a:lnTo>
                                <a:lnTo>
                                  <a:pt x="1240077" y="137786"/>
                                </a:lnTo>
                                <a:lnTo>
                                  <a:pt x="1230682" y="144049"/>
                                </a:lnTo>
                                <a:lnTo>
                                  <a:pt x="1218156" y="137786"/>
                                </a:lnTo>
                                <a:lnTo>
                                  <a:pt x="1233814" y="112734"/>
                                </a:lnTo>
                                <a:lnTo>
                                  <a:pt x="1218156" y="106471"/>
                                </a:lnTo>
                                <a:lnTo>
                                  <a:pt x="1205630" y="125260"/>
                                </a:lnTo>
                                <a:lnTo>
                                  <a:pt x="1193104" y="112734"/>
                                </a:lnTo>
                                <a:lnTo>
                                  <a:pt x="1205630" y="90814"/>
                                </a:lnTo>
                                <a:lnTo>
                                  <a:pt x="1221288" y="87682"/>
                                </a:lnTo>
                                <a:lnTo>
                                  <a:pt x="1221288" y="72025"/>
                                </a:lnTo>
                                <a:lnTo>
                                  <a:pt x="1199367" y="68893"/>
                                </a:lnTo>
                                <a:lnTo>
                                  <a:pt x="1177447" y="78288"/>
                                </a:lnTo>
                                <a:lnTo>
                                  <a:pt x="1146132" y="56367"/>
                                </a:lnTo>
                                <a:lnTo>
                                  <a:pt x="1143000" y="40710"/>
                                </a:lnTo>
                                <a:lnTo>
                                  <a:pt x="1117948" y="40710"/>
                                </a:lnTo>
                                <a:lnTo>
                                  <a:pt x="1102291" y="56367"/>
                                </a:lnTo>
                                <a:lnTo>
                                  <a:pt x="1092896" y="59499"/>
                                </a:lnTo>
                                <a:lnTo>
                                  <a:pt x="1083502" y="37578"/>
                                </a:lnTo>
                                <a:lnTo>
                                  <a:pt x="1070976" y="25052"/>
                                </a:lnTo>
                                <a:lnTo>
                                  <a:pt x="1030266" y="15658"/>
                                </a:lnTo>
                                <a:lnTo>
                                  <a:pt x="977030" y="15658"/>
                                </a:lnTo>
                                <a:lnTo>
                                  <a:pt x="942584" y="37578"/>
                                </a:lnTo>
                                <a:lnTo>
                                  <a:pt x="920663" y="25052"/>
                                </a:lnTo>
                                <a:lnTo>
                                  <a:pt x="889348" y="6263"/>
                                </a:lnTo>
                                <a:lnTo>
                                  <a:pt x="858033" y="0"/>
                                </a:lnTo>
                                <a:lnTo>
                                  <a:pt x="820455" y="9395"/>
                                </a:lnTo>
                                <a:lnTo>
                                  <a:pt x="814192" y="81419"/>
                                </a:lnTo>
                                <a:lnTo>
                                  <a:pt x="811061" y="106471"/>
                                </a:lnTo>
                                <a:lnTo>
                                  <a:pt x="786008" y="118997"/>
                                </a:lnTo>
                                <a:lnTo>
                                  <a:pt x="792271" y="150313"/>
                                </a:lnTo>
                                <a:lnTo>
                                  <a:pt x="817324" y="181628"/>
                                </a:lnTo>
                                <a:lnTo>
                                  <a:pt x="804797" y="178496"/>
                                </a:lnTo>
                                <a:lnTo>
                                  <a:pt x="804797" y="197285"/>
                                </a:lnTo>
                                <a:lnTo>
                                  <a:pt x="826718" y="219206"/>
                                </a:lnTo>
                                <a:lnTo>
                                  <a:pt x="836113" y="237995"/>
                                </a:lnTo>
                                <a:lnTo>
                                  <a:pt x="829850" y="250521"/>
                                </a:lnTo>
                                <a:lnTo>
                                  <a:pt x="795403" y="228600"/>
                                </a:lnTo>
                                <a:lnTo>
                                  <a:pt x="779745" y="216074"/>
                                </a:lnTo>
                                <a:lnTo>
                                  <a:pt x="757825" y="219206"/>
                                </a:lnTo>
                                <a:lnTo>
                                  <a:pt x="748430" y="200417"/>
                                </a:lnTo>
                                <a:lnTo>
                                  <a:pt x="723378" y="165970"/>
                                </a:lnTo>
                                <a:lnTo>
                                  <a:pt x="723378" y="147181"/>
                                </a:lnTo>
                                <a:lnTo>
                                  <a:pt x="742167" y="134655"/>
                                </a:lnTo>
                                <a:lnTo>
                                  <a:pt x="698326" y="97077"/>
                                </a:lnTo>
                                <a:lnTo>
                                  <a:pt x="682669" y="112734"/>
                                </a:lnTo>
                                <a:lnTo>
                                  <a:pt x="604381" y="68893"/>
                                </a:lnTo>
                                <a:lnTo>
                                  <a:pt x="594987" y="90814"/>
                                </a:lnTo>
                                <a:lnTo>
                                  <a:pt x="604381" y="125260"/>
                                </a:lnTo>
                                <a:lnTo>
                                  <a:pt x="604381" y="144049"/>
                                </a:lnTo>
                                <a:lnTo>
                                  <a:pt x="582461" y="115866"/>
                                </a:lnTo>
                                <a:lnTo>
                                  <a:pt x="560540" y="165970"/>
                                </a:lnTo>
                                <a:lnTo>
                                  <a:pt x="579329" y="209811"/>
                                </a:lnTo>
                                <a:lnTo>
                                  <a:pt x="604381" y="219206"/>
                                </a:lnTo>
                                <a:lnTo>
                                  <a:pt x="616907" y="241126"/>
                                </a:lnTo>
                                <a:lnTo>
                                  <a:pt x="626302" y="275573"/>
                                </a:lnTo>
                                <a:lnTo>
                                  <a:pt x="641959" y="256784"/>
                                </a:lnTo>
                                <a:lnTo>
                                  <a:pt x="660748" y="275573"/>
                                </a:lnTo>
                                <a:lnTo>
                                  <a:pt x="679537" y="278704"/>
                                </a:lnTo>
                                <a:lnTo>
                                  <a:pt x="679537" y="278704"/>
                                </a:lnTo>
                                <a:lnTo>
                                  <a:pt x="670143" y="303756"/>
                                </a:lnTo>
                                <a:lnTo>
                                  <a:pt x="654485" y="300625"/>
                                </a:lnTo>
                                <a:lnTo>
                                  <a:pt x="645091" y="319414"/>
                                </a:lnTo>
                                <a:lnTo>
                                  <a:pt x="629433" y="335071"/>
                                </a:lnTo>
                                <a:lnTo>
                                  <a:pt x="629433" y="335071"/>
                                </a:lnTo>
                                <a:lnTo>
                                  <a:pt x="579329" y="344466"/>
                                </a:lnTo>
                                <a:lnTo>
                                  <a:pt x="566803" y="335071"/>
                                </a:lnTo>
                                <a:lnTo>
                                  <a:pt x="566803" y="335071"/>
                                </a:lnTo>
                                <a:lnTo>
                                  <a:pt x="551145" y="316282"/>
                                </a:lnTo>
                                <a:lnTo>
                                  <a:pt x="532356" y="322545"/>
                                </a:lnTo>
                                <a:lnTo>
                                  <a:pt x="497910" y="300625"/>
                                </a:lnTo>
                                <a:lnTo>
                                  <a:pt x="510436" y="288099"/>
                                </a:lnTo>
                                <a:lnTo>
                                  <a:pt x="491647" y="272441"/>
                                </a:lnTo>
                                <a:lnTo>
                                  <a:pt x="466595" y="278704"/>
                                </a:lnTo>
                                <a:lnTo>
                                  <a:pt x="444674" y="291230"/>
                                </a:lnTo>
                                <a:lnTo>
                                  <a:pt x="413359" y="272441"/>
                                </a:lnTo>
                                <a:lnTo>
                                  <a:pt x="375781" y="297493"/>
                                </a:lnTo>
                                <a:lnTo>
                                  <a:pt x="344466" y="278704"/>
                                </a:lnTo>
                                <a:lnTo>
                                  <a:pt x="341334" y="335071"/>
                                </a:lnTo>
                                <a:lnTo>
                                  <a:pt x="338203" y="369518"/>
                                </a:lnTo>
                                <a:lnTo>
                                  <a:pt x="353861" y="403965"/>
                                </a:lnTo>
                                <a:lnTo>
                                  <a:pt x="344466" y="413359"/>
                                </a:lnTo>
                                <a:lnTo>
                                  <a:pt x="338203" y="385176"/>
                                </a:lnTo>
                                <a:lnTo>
                                  <a:pt x="338203" y="385176"/>
                                </a:lnTo>
                                <a:lnTo>
                                  <a:pt x="303756" y="375781"/>
                                </a:lnTo>
                                <a:lnTo>
                                  <a:pt x="288099" y="422754"/>
                                </a:lnTo>
                                <a:lnTo>
                                  <a:pt x="288099" y="441543"/>
                                </a:lnTo>
                                <a:lnTo>
                                  <a:pt x="319414" y="469726"/>
                                </a:lnTo>
                                <a:lnTo>
                                  <a:pt x="319414" y="469726"/>
                                </a:lnTo>
                                <a:lnTo>
                                  <a:pt x="356992" y="454069"/>
                                </a:lnTo>
                                <a:lnTo>
                                  <a:pt x="366387" y="469726"/>
                                </a:lnTo>
                                <a:lnTo>
                                  <a:pt x="335071" y="501041"/>
                                </a:lnTo>
                                <a:lnTo>
                                  <a:pt x="316282" y="522962"/>
                                </a:lnTo>
                                <a:lnTo>
                                  <a:pt x="306888" y="535488"/>
                                </a:lnTo>
                                <a:lnTo>
                                  <a:pt x="294362" y="538619"/>
                                </a:lnTo>
                                <a:lnTo>
                                  <a:pt x="269310" y="566803"/>
                                </a:lnTo>
                                <a:lnTo>
                                  <a:pt x="284967" y="579329"/>
                                </a:lnTo>
                                <a:lnTo>
                                  <a:pt x="319414" y="576197"/>
                                </a:lnTo>
                                <a:lnTo>
                                  <a:pt x="325677" y="591855"/>
                                </a:lnTo>
                                <a:lnTo>
                                  <a:pt x="331940" y="623170"/>
                                </a:lnTo>
                                <a:lnTo>
                                  <a:pt x="344466" y="645091"/>
                                </a:lnTo>
                                <a:lnTo>
                                  <a:pt x="331940" y="682669"/>
                                </a:lnTo>
                                <a:lnTo>
                                  <a:pt x="369518" y="657617"/>
                                </a:lnTo>
                                <a:lnTo>
                                  <a:pt x="388307" y="657617"/>
                                </a:lnTo>
                                <a:lnTo>
                                  <a:pt x="375781" y="682669"/>
                                </a:lnTo>
                                <a:lnTo>
                                  <a:pt x="410228" y="713984"/>
                                </a:lnTo>
                                <a:lnTo>
                                  <a:pt x="375781" y="723378"/>
                                </a:lnTo>
                                <a:lnTo>
                                  <a:pt x="363255" y="726510"/>
                                </a:lnTo>
                                <a:lnTo>
                                  <a:pt x="341334" y="745299"/>
                                </a:lnTo>
                                <a:lnTo>
                                  <a:pt x="316282" y="770351"/>
                                </a:lnTo>
                                <a:lnTo>
                                  <a:pt x="281836" y="751562"/>
                                </a:lnTo>
                                <a:lnTo>
                                  <a:pt x="256784" y="770351"/>
                                </a:lnTo>
                                <a:lnTo>
                                  <a:pt x="222337" y="754693"/>
                                </a:lnTo>
                                <a:lnTo>
                                  <a:pt x="184759" y="739036"/>
                                </a:lnTo>
                                <a:lnTo>
                                  <a:pt x="137787" y="754693"/>
                                </a:lnTo>
                                <a:lnTo>
                                  <a:pt x="122129" y="735904"/>
                                </a:lnTo>
                                <a:lnTo>
                                  <a:pt x="112734" y="713984"/>
                                </a:lnTo>
                                <a:lnTo>
                                  <a:pt x="100208" y="710852"/>
                                </a:lnTo>
                                <a:lnTo>
                                  <a:pt x="68893" y="720247"/>
                                </a:lnTo>
                                <a:lnTo>
                                  <a:pt x="0" y="65761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28575">
                            <a:solidFill>
                              <a:srgbClr val="00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80" name="Freeform 79"/>
                          <p:cNvSpPr/>
                          <p:nvPr/>
                        </p:nvSpPr>
                        <p:spPr>
                          <a:xfrm>
                            <a:off x="477630" y="4903823"/>
                            <a:ext cx="39698" cy="109456"/>
                          </a:xfrm>
                          <a:custGeom>
                            <a:avLst/>
                            <a:gdLst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52388 h 109538"/>
                              <a:gd name="connsiteX2" fmla="*/ 0 w 35718"/>
                              <a:gd name="connsiteY2" fmla="*/ 95250 h 109538"/>
                              <a:gd name="connsiteX3" fmla="*/ 28575 w 35718"/>
                              <a:gd name="connsiteY3" fmla="*/ 109538 h 109538"/>
                              <a:gd name="connsiteX4" fmla="*/ 30956 w 35718"/>
                              <a:gd name="connsiteY4" fmla="*/ 85725 h 109538"/>
                              <a:gd name="connsiteX5" fmla="*/ 23812 w 35718"/>
                              <a:gd name="connsiteY5" fmla="*/ 71438 h 109538"/>
                              <a:gd name="connsiteX6" fmla="*/ 35718 w 35718"/>
                              <a:gd name="connsiteY6" fmla="*/ 47625 h 109538"/>
                              <a:gd name="connsiteX7" fmla="*/ 14287 w 35718"/>
                              <a:gd name="connsiteY7" fmla="*/ 0 h 109538"/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28575 h 109538"/>
                              <a:gd name="connsiteX2" fmla="*/ 7143 w 35718"/>
                              <a:gd name="connsiteY2" fmla="*/ 52388 h 109538"/>
                              <a:gd name="connsiteX3" fmla="*/ 0 w 35718"/>
                              <a:gd name="connsiteY3" fmla="*/ 95250 h 109538"/>
                              <a:gd name="connsiteX4" fmla="*/ 28575 w 35718"/>
                              <a:gd name="connsiteY4" fmla="*/ 109538 h 109538"/>
                              <a:gd name="connsiteX5" fmla="*/ 30956 w 35718"/>
                              <a:gd name="connsiteY5" fmla="*/ 85725 h 109538"/>
                              <a:gd name="connsiteX6" fmla="*/ 23812 w 35718"/>
                              <a:gd name="connsiteY6" fmla="*/ 71438 h 109538"/>
                              <a:gd name="connsiteX7" fmla="*/ 35718 w 35718"/>
                              <a:gd name="connsiteY7" fmla="*/ 47625 h 109538"/>
                              <a:gd name="connsiteX8" fmla="*/ 14287 w 35718"/>
                              <a:gd name="connsiteY8" fmla="*/ 0 h 109538"/>
                              <a:gd name="connsiteX0" fmla="*/ 19050 w 40481"/>
                              <a:gd name="connsiteY0" fmla="*/ 0 h 109538"/>
                              <a:gd name="connsiteX1" fmla="*/ 0 w 40481"/>
                              <a:gd name="connsiteY1" fmla="*/ 21431 h 109538"/>
                              <a:gd name="connsiteX2" fmla="*/ 11906 w 40481"/>
                              <a:gd name="connsiteY2" fmla="*/ 52388 h 109538"/>
                              <a:gd name="connsiteX3" fmla="*/ 4763 w 40481"/>
                              <a:gd name="connsiteY3" fmla="*/ 95250 h 109538"/>
                              <a:gd name="connsiteX4" fmla="*/ 33338 w 40481"/>
                              <a:gd name="connsiteY4" fmla="*/ 109538 h 109538"/>
                              <a:gd name="connsiteX5" fmla="*/ 35719 w 40481"/>
                              <a:gd name="connsiteY5" fmla="*/ 85725 h 109538"/>
                              <a:gd name="connsiteX6" fmla="*/ 28575 w 40481"/>
                              <a:gd name="connsiteY6" fmla="*/ 71438 h 109538"/>
                              <a:gd name="connsiteX7" fmla="*/ 40481 w 40481"/>
                              <a:gd name="connsiteY7" fmla="*/ 47625 h 109538"/>
                              <a:gd name="connsiteX8" fmla="*/ 19050 w 40481"/>
                              <a:gd name="connsiteY8" fmla="*/ 0 h 1095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40481" h="109538">
                                <a:moveTo>
                                  <a:pt x="19050" y="0"/>
                                </a:moveTo>
                                <a:lnTo>
                                  <a:pt x="0" y="21431"/>
                                </a:lnTo>
                                <a:lnTo>
                                  <a:pt x="11906" y="52388"/>
                                </a:lnTo>
                                <a:lnTo>
                                  <a:pt x="4763" y="95250"/>
                                </a:lnTo>
                                <a:lnTo>
                                  <a:pt x="33338" y="109538"/>
                                </a:lnTo>
                                <a:lnTo>
                                  <a:pt x="35719" y="85725"/>
                                </a:lnTo>
                                <a:lnTo>
                                  <a:pt x="28575" y="71438"/>
                                </a:lnTo>
                                <a:lnTo>
                                  <a:pt x="40481" y="47625"/>
                                </a:lnTo>
                                <a:lnTo>
                                  <a:pt x="19050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28575">
                            <a:solidFill>
                              <a:srgbClr val="00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sp>
                      <p:nvSpPr>
                        <p:cNvPr id="78" name="Freeform 77"/>
                        <p:cNvSpPr/>
                        <p:nvPr/>
                      </p:nvSpPr>
                      <p:spPr>
                        <a:xfrm>
                          <a:off x="339650" y="5180695"/>
                          <a:ext cx="34934" cy="74556"/>
                        </a:xfrm>
                        <a:custGeom>
                          <a:avLst/>
                          <a:gdLst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0 w 35718"/>
                            <a:gd name="connsiteY4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16669 h 73819"/>
                            <a:gd name="connsiteX5" fmla="*/ 0 w 35718"/>
                            <a:gd name="connsiteY5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9525 h 73819"/>
                            <a:gd name="connsiteX5" fmla="*/ 0 w 35718"/>
                            <a:gd name="connsiteY5" fmla="*/ 0 h 738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718" h="73819">
                              <a:moveTo>
                                <a:pt x="0" y="0"/>
                              </a:moveTo>
                              <a:cubicBezTo>
                                <a:pt x="794" y="22225"/>
                                <a:pt x="1587" y="44450"/>
                                <a:pt x="2381" y="66675"/>
                              </a:cubicBezTo>
                              <a:lnTo>
                                <a:pt x="28575" y="73819"/>
                              </a:lnTo>
                              <a:lnTo>
                                <a:pt x="35718" y="40482"/>
                              </a:lnTo>
                              <a:lnTo>
                                <a:pt x="16668" y="9525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28575">
                          <a:solidFill>
                            <a:srgbClr val="00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1">
                          <a:schemeClr val="l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/>
                        <a:lstStyle/>
                        <a:p>
                          <a:pPr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defRPr/>
                          </a:pPr>
                          <a:endParaRPr lang="en-GB">
                            <a:solidFill>
                              <a:schemeClr val="bg1"/>
                            </a:solidFill>
                            <a:ea typeface="ＭＳ Ｐゴシック" charset="-128"/>
                          </a:endParaRPr>
                        </a:p>
                      </p:txBody>
                    </p:sp>
                  </p:grpSp>
                  <p:sp>
                    <p:nvSpPr>
                      <p:cNvPr id="76" name="Freeform 75"/>
                      <p:cNvSpPr/>
                      <p:nvPr/>
                    </p:nvSpPr>
                    <p:spPr>
                      <a:xfrm>
                        <a:off x="505331" y="5741523"/>
                        <a:ext cx="130208" cy="71384"/>
                      </a:xfrm>
                      <a:custGeom>
                        <a:avLst/>
                        <a:gdLst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0 w 130969"/>
                          <a:gd name="connsiteY16" fmla="*/ 7144 h 71438"/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28575 w 130969"/>
                          <a:gd name="connsiteY16" fmla="*/ 14288 h 71438"/>
                          <a:gd name="connsiteX17" fmla="*/ 0 w 130969"/>
                          <a:gd name="connsiteY17" fmla="*/ 7144 h 71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0969" h="71438">
                            <a:moveTo>
                              <a:pt x="0" y="7144"/>
                            </a:moveTo>
                            <a:cubicBezTo>
                              <a:pt x="794" y="26988"/>
                              <a:pt x="1587" y="46831"/>
                              <a:pt x="2381" y="66675"/>
                            </a:cubicBezTo>
                            <a:lnTo>
                              <a:pt x="19050" y="71438"/>
                            </a:lnTo>
                            <a:lnTo>
                              <a:pt x="33338" y="61913"/>
                            </a:lnTo>
                            <a:lnTo>
                              <a:pt x="54769" y="71438"/>
                            </a:lnTo>
                            <a:lnTo>
                              <a:pt x="69056" y="69056"/>
                            </a:lnTo>
                            <a:lnTo>
                              <a:pt x="88106" y="61913"/>
                            </a:lnTo>
                            <a:lnTo>
                              <a:pt x="92869" y="42863"/>
                            </a:lnTo>
                            <a:lnTo>
                              <a:pt x="76200" y="30956"/>
                            </a:lnTo>
                            <a:lnTo>
                              <a:pt x="107156" y="16669"/>
                            </a:lnTo>
                            <a:lnTo>
                              <a:pt x="128588" y="45244"/>
                            </a:lnTo>
                            <a:lnTo>
                              <a:pt x="130969" y="30956"/>
                            </a:lnTo>
                            <a:lnTo>
                              <a:pt x="116681" y="7144"/>
                            </a:lnTo>
                            <a:lnTo>
                              <a:pt x="88106" y="0"/>
                            </a:lnTo>
                            <a:lnTo>
                              <a:pt x="66675" y="21431"/>
                            </a:lnTo>
                            <a:lnTo>
                              <a:pt x="52388" y="16669"/>
                            </a:lnTo>
                            <a:lnTo>
                              <a:pt x="28575" y="14288"/>
                            </a:lnTo>
                            <a:lnTo>
                              <a:pt x="0" y="7144"/>
                            </a:lnTo>
                            <a:close/>
                          </a:path>
                        </a:pathLst>
                      </a:custGeom>
                      <a:grpFill/>
                      <a:ln w="28575"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/>
                      <a:lstStyle/>
                      <a:p>
                        <a:pPr>
                          <a:buClr>
                            <a:srgbClr val="000000"/>
                          </a:buClr>
                          <a:buSzPct val="100000"/>
                          <a:buFont typeface="Times New Roman" pitchFamily="16" charset="0"/>
                          <a:buNone/>
                          <a:defRPr/>
                        </a:pPr>
                        <a:endParaRPr lang="en-GB">
                          <a:solidFill>
                            <a:schemeClr val="bg1"/>
                          </a:solidFill>
                          <a:ea typeface="ＭＳ Ｐゴシック" charset="-128"/>
                        </a:endParaRPr>
                      </a:p>
                    </p:txBody>
                  </p:sp>
                </p:grpSp>
                <p:sp>
                  <p:nvSpPr>
                    <p:cNvPr id="74" name="Freeform 3121"/>
                    <p:cNvSpPr/>
                    <p:nvPr/>
                  </p:nvSpPr>
                  <p:spPr>
                    <a:xfrm>
                      <a:off x="1209235" y="6088923"/>
                      <a:ext cx="142911" cy="461617"/>
                    </a:xfrm>
                    <a:custGeom>
                      <a:avLst/>
                      <a:gdLst>
                        <a:gd name="connsiteX0" fmla="*/ 0 w 142875"/>
                        <a:gd name="connsiteY0" fmla="*/ 9525 h 461963"/>
                        <a:gd name="connsiteX1" fmla="*/ 21431 w 142875"/>
                        <a:gd name="connsiteY1" fmla="*/ 14288 h 461963"/>
                        <a:gd name="connsiteX2" fmla="*/ 61913 w 142875"/>
                        <a:gd name="connsiteY2" fmla="*/ 0 h 461963"/>
                        <a:gd name="connsiteX3" fmla="*/ 78581 w 142875"/>
                        <a:gd name="connsiteY3" fmla="*/ 35719 h 461963"/>
                        <a:gd name="connsiteX4" fmla="*/ 83344 w 142875"/>
                        <a:gd name="connsiteY4" fmla="*/ 73819 h 461963"/>
                        <a:gd name="connsiteX5" fmla="*/ 92869 w 142875"/>
                        <a:gd name="connsiteY5" fmla="*/ 252413 h 461963"/>
                        <a:gd name="connsiteX6" fmla="*/ 92869 w 142875"/>
                        <a:gd name="connsiteY6" fmla="*/ 273844 h 461963"/>
                        <a:gd name="connsiteX7" fmla="*/ 92869 w 142875"/>
                        <a:gd name="connsiteY7" fmla="*/ 302419 h 461963"/>
                        <a:gd name="connsiteX8" fmla="*/ 142875 w 142875"/>
                        <a:gd name="connsiteY8" fmla="*/ 385763 h 461963"/>
                        <a:gd name="connsiteX9" fmla="*/ 111919 w 142875"/>
                        <a:gd name="connsiteY9" fmla="*/ 438150 h 461963"/>
                        <a:gd name="connsiteX10" fmla="*/ 61913 w 142875"/>
                        <a:gd name="connsiteY10" fmla="*/ 461963 h 461963"/>
                        <a:gd name="connsiteX11" fmla="*/ 88106 w 142875"/>
                        <a:gd name="connsiteY11" fmla="*/ 419100 h 461963"/>
                        <a:gd name="connsiteX12" fmla="*/ 104775 w 142875"/>
                        <a:gd name="connsiteY12" fmla="*/ 352425 h 461963"/>
                        <a:gd name="connsiteX13" fmla="*/ 83344 w 142875"/>
                        <a:gd name="connsiteY13" fmla="*/ 335757 h 461963"/>
                        <a:gd name="connsiteX14" fmla="*/ 76200 w 142875"/>
                        <a:gd name="connsiteY14" fmla="*/ 297657 h 461963"/>
                        <a:gd name="connsiteX15" fmla="*/ 80963 w 142875"/>
                        <a:gd name="connsiteY15" fmla="*/ 271463 h 461963"/>
                        <a:gd name="connsiteX16" fmla="*/ 69056 w 142875"/>
                        <a:gd name="connsiteY16" fmla="*/ 261938 h 461963"/>
                        <a:gd name="connsiteX17" fmla="*/ 73819 w 142875"/>
                        <a:gd name="connsiteY17" fmla="*/ 230982 h 461963"/>
                        <a:gd name="connsiteX18" fmla="*/ 64294 w 142875"/>
                        <a:gd name="connsiteY18" fmla="*/ 230982 h 461963"/>
                        <a:gd name="connsiteX19" fmla="*/ 69056 w 142875"/>
                        <a:gd name="connsiteY19" fmla="*/ 200025 h 461963"/>
                        <a:gd name="connsiteX20" fmla="*/ 76200 w 142875"/>
                        <a:gd name="connsiteY20" fmla="*/ 190500 h 461963"/>
                        <a:gd name="connsiteX21" fmla="*/ 61913 w 142875"/>
                        <a:gd name="connsiteY21" fmla="*/ 145257 h 461963"/>
                        <a:gd name="connsiteX22" fmla="*/ 54769 w 142875"/>
                        <a:gd name="connsiteY22" fmla="*/ 97632 h 461963"/>
                        <a:gd name="connsiteX23" fmla="*/ 59531 w 142875"/>
                        <a:gd name="connsiteY23" fmla="*/ 61913 h 461963"/>
                        <a:gd name="connsiteX24" fmla="*/ 50006 w 142875"/>
                        <a:gd name="connsiteY24" fmla="*/ 26194 h 461963"/>
                        <a:gd name="connsiteX25" fmla="*/ 0 w 142875"/>
                        <a:gd name="connsiteY25" fmla="*/ 9525 h 461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142875" h="461963">
                          <a:moveTo>
                            <a:pt x="0" y="9525"/>
                          </a:moveTo>
                          <a:lnTo>
                            <a:pt x="21431" y="14288"/>
                          </a:lnTo>
                          <a:lnTo>
                            <a:pt x="61913" y="0"/>
                          </a:lnTo>
                          <a:lnTo>
                            <a:pt x="78581" y="35719"/>
                          </a:lnTo>
                          <a:lnTo>
                            <a:pt x="83344" y="73819"/>
                          </a:lnTo>
                          <a:lnTo>
                            <a:pt x="92869" y="252413"/>
                          </a:lnTo>
                          <a:lnTo>
                            <a:pt x="92869" y="273844"/>
                          </a:lnTo>
                          <a:lnTo>
                            <a:pt x="92869" y="302419"/>
                          </a:lnTo>
                          <a:lnTo>
                            <a:pt x="142875" y="385763"/>
                          </a:lnTo>
                          <a:lnTo>
                            <a:pt x="111919" y="438150"/>
                          </a:lnTo>
                          <a:lnTo>
                            <a:pt x="61913" y="461963"/>
                          </a:lnTo>
                          <a:lnTo>
                            <a:pt x="88106" y="419100"/>
                          </a:lnTo>
                          <a:lnTo>
                            <a:pt x="104775" y="352425"/>
                          </a:lnTo>
                          <a:lnTo>
                            <a:pt x="83344" y="335757"/>
                          </a:lnTo>
                          <a:lnTo>
                            <a:pt x="76200" y="297657"/>
                          </a:lnTo>
                          <a:lnTo>
                            <a:pt x="80963" y="271463"/>
                          </a:lnTo>
                          <a:lnTo>
                            <a:pt x="69056" y="261938"/>
                          </a:lnTo>
                          <a:lnTo>
                            <a:pt x="73819" y="230982"/>
                          </a:lnTo>
                          <a:lnTo>
                            <a:pt x="64294" y="230982"/>
                          </a:lnTo>
                          <a:lnTo>
                            <a:pt x="69056" y="200025"/>
                          </a:lnTo>
                          <a:lnTo>
                            <a:pt x="76200" y="190500"/>
                          </a:lnTo>
                          <a:lnTo>
                            <a:pt x="61913" y="145257"/>
                          </a:lnTo>
                          <a:lnTo>
                            <a:pt x="54769" y="97632"/>
                          </a:lnTo>
                          <a:lnTo>
                            <a:pt x="59531" y="61913"/>
                          </a:lnTo>
                          <a:lnTo>
                            <a:pt x="50006" y="26194"/>
                          </a:lnTo>
                          <a:lnTo>
                            <a:pt x="0" y="9525"/>
                          </a:lnTo>
                          <a:close/>
                        </a:path>
                      </a:pathLst>
                    </a:custGeom>
                    <a:grpFill/>
                    <a:ln w="28575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pPr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defRPr/>
                      </a:pPr>
                      <a:endParaRPr lang="en-GB">
                        <a:solidFill>
                          <a:schemeClr val="bg1"/>
                        </a:solidFill>
                        <a:ea typeface="ＭＳ Ｐゴシック" charset="-128"/>
                      </a:endParaRPr>
                    </a:p>
                  </p:txBody>
                </p:sp>
              </p:grpSp>
              <p:sp>
                <p:nvSpPr>
                  <p:cNvPr id="72" name="Freeform 3123"/>
                  <p:cNvSpPr/>
                  <p:nvPr/>
                </p:nvSpPr>
                <p:spPr>
                  <a:xfrm>
                    <a:off x="1168666" y="6112387"/>
                    <a:ext cx="100037" cy="190357"/>
                  </a:xfrm>
                  <a:custGeom>
                    <a:avLst/>
                    <a:gdLst>
                      <a:gd name="connsiteX0" fmla="*/ 38100 w 100012"/>
                      <a:gd name="connsiteY0" fmla="*/ 0 h 190500"/>
                      <a:gd name="connsiteX1" fmla="*/ 52387 w 100012"/>
                      <a:gd name="connsiteY1" fmla="*/ 80962 h 190500"/>
                      <a:gd name="connsiteX2" fmla="*/ 33337 w 100012"/>
                      <a:gd name="connsiteY2" fmla="*/ 78581 h 190500"/>
                      <a:gd name="connsiteX3" fmla="*/ 7144 w 100012"/>
                      <a:gd name="connsiteY3" fmla="*/ 78581 h 190500"/>
                      <a:gd name="connsiteX4" fmla="*/ 0 w 100012"/>
                      <a:gd name="connsiteY4" fmla="*/ 109537 h 190500"/>
                      <a:gd name="connsiteX5" fmla="*/ 0 w 100012"/>
                      <a:gd name="connsiteY5" fmla="*/ 145256 h 190500"/>
                      <a:gd name="connsiteX6" fmla="*/ 21431 w 100012"/>
                      <a:gd name="connsiteY6" fmla="*/ 142875 h 190500"/>
                      <a:gd name="connsiteX7" fmla="*/ 38100 w 100012"/>
                      <a:gd name="connsiteY7" fmla="*/ 119062 h 190500"/>
                      <a:gd name="connsiteX8" fmla="*/ 54769 w 100012"/>
                      <a:gd name="connsiteY8" fmla="*/ 107156 h 190500"/>
                      <a:gd name="connsiteX9" fmla="*/ 73819 w 100012"/>
                      <a:gd name="connsiteY9" fmla="*/ 145256 h 190500"/>
                      <a:gd name="connsiteX10" fmla="*/ 50006 w 100012"/>
                      <a:gd name="connsiteY10" fmla="*/ 190500 h 190500"/>
                      <a:gd name="connsiteX11" fmla="*/ 88106 w 100012"/>
                      <a:gd name="connsiteY11" fmla="*/ 169069 h 190500"/>
                      <a:gd name="connsiteX12" fmla="*/ 100012 w 100012"/>
                      <a:gd name="connsiteY12" fmla="*/ 147637 h 190500"/>
                      <a:gd name="connsiteX13" fmla="*/ 88106 w 100012"/>
                      <a:gd name="connsiteY13" fmla="*/ 95250 h 190500"/>
                      <a:gd name="connsiteX14" fmla="*/ 76200 w 100012"/>
                      <a:gd name="connsiteY14" fmla="*/ 59531 h 190500"/>
                      <a:gd name="connsiteX15" fmla="*/ 38100 w 100012"/>
                      <a:gd name="connsiteY15" fmla="*/ 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0012" h="190500">
                        <a:moveTo>
                          <a:pt x="38100" y="0"/>
                        </a:moveTo>
                        <a:lnTo>
                          <a:pt x="52387" y="80962"/>
                        </a:lnTo>
                        <a:lnTo>
                          <a:pt x="33337" y="78581"/>
                        </a:lnTo>
                        <a:lnTo>
                          <a:pt x="7144" y="78581"/>
                        </a:lnTo>
                        <a:lnTo>
                          <a:pt x="0" y="109537"/>
                        </a:lnTo>
                        <a:lnTo>
                          <a:pt x="0" y="145256"/>
                        </a:lnTo>
                        <a:lnTo>
                          <a:pt x="21431" y="142875"/>
                        </a:lnTo>
                        <a:lnTo>
                          <a:pt x="38100" y="119062"/>
                        </a:lnTo>
                        <a:lnTo>
                          <a:pt x="54769" y="107156"/>
                        </a:lnTo>
                        <a:lnTo>
                          <a:pt x="73819" y="145256"/>
                        </a:lnTo>
                        <a:lnTo>
                          <a:pt x="50006" y="190500"/>
                        </a:lnTo>
                        <a:lnTo>
                          <a:pt x="88106" y="169069"/>
                        </a:lnTo>
                        <a:lnTo>
                          <a:pt x="100012" y="147637"/>
                        </a:lnTo>
                        <a:lnTo>
                          <a:pt x="88106" y="95250"/>
                        </a:lnTo>
                        <a:lnTo>
                          <a:pt x="76200" y="59531"/>
                        </a:lnTo>
                        <a:lnTo>
                          <a:pt x="38100" y="0"/>
                        </a:lnTo>
                        <a:close/>
                      </a:path>
                    </a:pathLst>
                  </a:custGeom>
                  <a:grpFill/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buNone/>
                      <a:defRPr/>
                    </a:pPr>
                    <a:endParaRPr lang="en-GB">
                      <a:solidFill>
                        <a:schemeClr val="bg1"/>
                      </a:solidFill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70" name="Freeform 3125"/>
                <p:cNvSpPr/>
                <p:nvPr/>
              </p:nvSpPr>
              <p:spPr>
                <a:xfrm>
                  <a:off x="1155158" y="6259163"/>
                  <a:ext cx="46049" cy="85661"/>
                </a:xfrm>
                <a:custGeom>
                  <a:avLst/>
                  <a:gdLst>
                    <a:gd name="connsiteX0" fmla="*/ 23813 w 45244"/>
                    <a:gd name="connsiteY0" fmla="*/ 0 h 85725"/>
                    <a:gd name="connsiteX1" fmla="*/ 0 w 45244"/>
                    <a:gd name="connsiteY1" fmla="*/ 52387 h 85725"/>
                    <a:gd name="connsiteX2" fmla="*/ 26194 w 45244"/>
                    <a:gd name="connsiteY2" fmla="*/ 85725 h 85725"/>
                    <a:gd name="connsiteX3" fmla="*/ 45244 w 45244"/>
                    <a:gd name="connsiteY3" fmla="*/ 61912 h 85725"/>
                    <a:gd name="connsiteX4" fmla="*/ 23813 w 45244"/>
                    <a:gd name="connsiteY4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244" h="85725">
                      <a:moveTo>
                        <a:pt x="23813" y="0"/>
                      </a:moveTo>
                      <a:lnTo>
                        <a:pt x="0" y="52387"/>
                      </a:lnTo>
                      <a:lnTo>
                        <a:pt x="26194" y="85725"/>
                      </a:lnTo>
                      <a:lnTo>
                        <a:pt x="45244" y="61912"/>
                      </a:lnTo>
                      <a:lnTo>
                        <a:pt x="23813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</p:grpSp>
          <p:sp>
            <p:nvSpPr>
              <p:cNvPr id="68" name="Freeform 3128"/>
              <p:cNvSpPr/>
              <p:nvPr/>
            </p:nvSpPr>
            <p:spPr>
              <a:xfrm>
                <a:off x="1201207" y="6397753"/>
                <a:ext cx="41285" cy="130078"/>
              </a:xfrm>
              <a:custGeom>
                <a:avLst/>
                <a:gdLst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41339"/>
                  <a:gd name="connsiteY0" fmla="*/ 0 h 131036"/>
                  <a:gd name="connsiteX1" fmla="*/ 0 w 41339"/>
                  <a:gd name="connsiteY1" fmla="*/ 62670 h 131036"/>
                  <a:gd name="connsiteX2" fmla="*/ 8546 w 41339"/>
                  <a:gd name="connsiteY2" fmla="*/ 94004 h 131036"/>
                  <a:gd name="connsiteX3" fmla="*/ 8546 w 41339"/>
                  <a:gd name="connsiteY3" fmla="*/ 125339 h 131036"/>
                  <a:gd name="connsiteX4" fmla="*/ 25638 w 41339"/>
                  <a:gd name="connsiteY4" fmla="*/ 131036 h 131036"/>
                  <a:gd name="connsiteX5" fmla="*/ 34184 w 41339"/>
                  <a:gd name="connsiteY5" fmla="*/ 102550 h 131036"/>
                  <a:gd name="connsiteX6" fmla="*/ 25638 w 41339"/>
                  <a:gd name="connsiteY6" fmla="*/ 94004 h 131036"/>
                  <a:gd name="connsiteX7" fmla="*/ 34184 w 41339"/>
                  <a:gd name="connsiteY7" fmla="*/ 71215 h 131036"/>
                  <a:gd name="connsiteX8" fmla="*/ 25638 w 41339"/>
                  <a:gd name="connsiteY8" fmla="*/ 54124 h 131036"/>
                  <a:gd name="connsiteX9" fmla="*/ 37032 w 41339"/>
                  <a:gd name="connsiteY9" fmla="*/ 37032 h 131036"/>
                  <a:gd name="connsiteX10" fmla="*/ 25638 w 41339"/>
                  <a:gd name="connsiteY10" fmla="*/ 0 h 13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339" h="131036">
                    <a:moveTo>
                      <a:pt x="25638" y="0"/>
                    </a:moveTo>
                    <a:lnTo>
                      <a:pt x="0" y="62670"/>
                    </a:lnTo>
                    <a:lnTo>
                      <a:pt x="8546" y="94004"/>
                    </a:lnTo>
                    <a:lnTo>
                      <a:pt x="8546" y="125339"/>
                    </a:lnTo>
                    <a:lnTo>
                      <a:pt x="25638" y="131036"/>
                    </a:lnTo>
                    <a:lnTo>
                      <a:pt x="34184" y="102550"/>
                    </a:lnTo>
                    <a:lnTo>
                      <a:pt x="25638" y="94004"/>
                    </a:lnTo>
                    <a:lnTo>
                      <a:pt x="34184" y="71215"/>
                    </a:lnTo>
                    <a:lnTo>
                      <a:pt x="25638" y="54124"/>
                    </a:lnTo>
                    <a:cubicBezTo>
                      <a:pt x="25638" y="48427"/>
                      <a:pt x="51275" y="17091"/>
                      <a:pt x="37032" y="37032"/>
                    </a:cubicBezTo>
                    <a:lnTo>
                      <a:pt x="25638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8" name="Group 66"/>
            <p:cNvGrpSpPr>
              <a:grpSpLocks/>
            </p:cNvGrpSpPr>
            <p:nvPr/>
          </p:nvGrpSpPr>
          <p:grpSpPr bwMode="auto">
            <a:xfrm>
              <a:off x="2191859" y="5198334"/>
              <a:ext cx="1250167" cy="721591"/>
              <a:chOff x="2217965" y="5874544"/>
              <a:chExt cx="1375341" cy="795337"/>
            </a:xfrm>
            <a:grpFill/>
          </p:grpSpPr>
          <p:sp>
            <p:nvSpPr>
              <p:cNvPr id="59" name="Freeform 58"/>
              <p:cNvSpPr/>
              <p:nvPr/>
            </p:nvSpPr>
            <p:spPr>
              <a:xfrm>
                <a:off x="3283616" y="6302435"/>
                <a:ext cx="309690" cy="367446"/>
              </a:xfrm>
              <a:custGeom>
                <a:avLst/>
                <a:gdLst>
                  <a:gd name="connsiteX0" fmla="*/ 23812 w 309562"/>
                  <a:gd name="connsiteY0" fmla="*/ 0 h 366712"/>
                  <a:gd name="connsiteX1" fmla="*/ 50006 w 309562"/>
                  <a:gd name="connsiteY1" fmla="*/ 73819 h 366712"/>
                  <a:gd name="connsiteX2" fmla="*/ 14287 w 309562"/>
                  <a:gd name="connsiteY2" fmla="*/ 126206 h 366712"/>
                  <a:gd name="connsiteX3" fmla="*/ 0 w 309562"/>
                  <a:gd name="connsiteY3" fmla="*/ 152400 h 366712"/>
                  <a:gd name="connsiteX4" fmla="*/ 30956 w 309562"/>
                  <a:gd name="connsiteY4" fmla="*/ 195262 h 366712"/>
                  <a:gd name="connsiteX5" fmla="*/ 47625 w 309562"/>
                  <a:gd name="connsiteY5" fmla="*/ 233362 h 366712"/>
                  <a:gd name="connsiteX6" fmla="*/ 61912 w 309562"/>
                  <a:gd name="connsiteY6" fmla="*/ 273844 h 366712"/>
                  <a:gd name="connsiteX7" fmla="*/ 57150 w 309562"/>
                  <a:gd name="connsiteY7" fmla="*/ 333375 h 366712"/>
                  <a:gd name="connsiteX8" fmla="*/ 133350 w 309562"/>
                  <a:gd name="connsiteY8" fmla="*/ 366712 h 366712"/>
                  <a:gd name="connsiteX9" fmla="*/ 147637 w 309562"/>
                  <a:gd name="connsiteY9" fmla="*/ 326231 h 366712"/>
                  <a:gd name="connsiteX10" fmla="*/ 147637 w 309562"/>
                  <a:gd name="connsiteY10" fmla="*/ 309562 h 366712"/>
                  <a:gd name="connsiteX11" fmla="*/ 190500 w 309562"/>
                  <a:gd name="connsiteY11" fmla="*/ 276225 h 366712"/>
                  <a:gd name="connsiteX12" fmla="*/ 209550 w 309562"/>
                  <a:gd name="connsiteY12" fmla="*/ 252412 h 366712"/>
                  <a:gd name="connsiteX13" fmla="*/ 238125 w 309562"/>
                  <a:gd name="connsiteY13" fmla="*/ 261937 h 366712"/>
                  <a:gd name="connsiteX14" fmla="*/ 292894 w 309562"/>
                  <a:gd name="connsiteY14" fmla="*/ 204787 h 366712"/>
                  <a:gd name="connsiteX15" fmla="*/ 309562 w 309562"/>
                  <a:gd name="connsiteY15" fmla="*/ 188119 h 366712"/>
                  <a:gd name="connsiteX16" fmla="*/ 309562 w 309562"/>
                  <a:gd name="connsiteY16" fmla="*/ 173831 h 366712"/>
                  <a:gd name="connsiteX17" fmla="*/ 276225 w 309562"/>
                  <a:gd name="connsiteY17" fmla="*/ 147637 h 366712"/>
                  <a:gd name="connsiteX18" fmla="*/ 257175 w 309562"/>
                  <a:gd name="connsiteY18" fmla="*/ 121444 h 366712"/>
                  <a:gd name="connsiteX19" fmla="*/ 242887 w 309562"/>
                  <a:gd name="connsiteY19" fmla="*/ 123825 h 366712"/>
                  <a:gd name="connsiteX20" fmla="*/ 226219 w 309562"/>
                  <a:gd name="connsiteY20" fmla="*/ 73819 h 366712"/>
                  <a:gd name="connsiteX21" fmla="*/ 173831 w 309562"/>
                  <a:gd name="connsiteY21" fmla="*/ 47625 h 366712"/>
                  <a:gd name="connsiteX22" fmla="*/ 126206 w 309562"/>
                  <a:gd name="connsiteY22" fmla="*/ 35719 h 366712"/>
                  <a:gd name="connsiteX23" fmla="*/ 100012 w 309562"/>
                  <a:gd name="connsiteY23" fmla="*/ 30956 h 366712"/>
                  <a:gd name="connsiteX24" fmla="*/ 23812 w 309562"/>
                  <a:gd name="connsiteY24" fmla="*/ 0 h 36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9562" h="366712">
                    <a:moveTo>
                      <a:pt x="23812" y="0"/>
                    </a:moveTo>
                    <a:lnTo>
                      <a:pt x="50006" y="73819"/>
                    </a:lnTo>
                    <a:lnTo>
                      <a:pt x="14287" y="126206"/>
                    </a:lnTo>
                    <a:lnTo>
                      <a:pt x="0" y="152400"/>
                    </a:lnTo>
                    <a:lnTo>
                      <a:pt x="30956" y="195262"/>
                    </a:lnTo>
                    <a:lnTo>
                      <a:pt x="47625" y="233362"/>
                    </a:lnTo>
                    <a:lnTo>
                      <a:pt x="61912" y="273844"/>
                    </a:lnTo>
                    <a:lnTo>
                      <a:pt x="57150" y="333375"/>
                    </a:lnTo>
                    <a:lnTo>
                      <a:pt x="133350" y="366712"/>
                    </a:lnTo>
                    <a:lnTo>
                      <a:pt x="147637" y="326231"/>
                    </a:lnTo>
                    <a:lnTo>
                      <a:pt x="147637" y="309562"/>
                    </a:lnTo>
                    <a:lnTo>
                      <a:pt x="190500" y="276225"/>
                    </a:lnTo>
                    <a:lnTo>
                      <a:pt x="209550" y="252412"/>
                    </a:lnTo>
                    <a:lnTo>
                      <a:pt x="238125" y="261937"/>
                    </a:lnTo>
                    <a:lnTo>
                      <a:pt x="292894" y="204787"/>
                    </a:lnTo>
                    <a:lnTo>
                      <a:pt x="309562" y="188119"/>
                    </a:lnTo>
                    <a:lnTo>
                      <a:pt x="309562" y="173831"/>
                    </a:lnTo>
                    <a:lnTo>
                      <a:pt x="276225" y="147637"/>
                    </a:lnTo>
                    <a:lnTo>
                      <a:pt x="257175" y="121444"/>
                    </a:lnTo>
                    <a:lnTo>
                      <a:pt x="242887" y="123825"/>
                    </a:lnTo>
                    <a:lnTo>
                      <a:pt x="226219" y="73819"/>
                    </a:lnTo>
                    <a:lnTo>
                      <a:pt x="173831" y="47625"/>
                    </a:lnTo>
                    <a:lnTo>
                      <a:pt x="126206" y="35719"/>
                    </a:lnTo>
                    <a:lnTo>
                      <a:pt x="100012" y="30956"/>
                    </a:lnTo>
                    <a:lnTo>
                      <a:pt x="23812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3097802" y="6127461"/>
                <a:ext cx="169932" cy="120891"/>
              </a:xfrm>
              <a:custGeom>
                <a:avLst/>
                <a:gdLst>
                  <a:gd name="connsiteX0" fmla="*/ 78582 w 169069"/>
                  <a:gd name="connsiteY0" fmla="*/ 121444 h 121444"/>
                  <a:gd name="connsiteX1" fmla="*/ 54769 w 169069"/>
                  <a:gd name="connsiteY1" fmla="*/ 61913 h 121444"/>
                  <a:gd name="connsiteX2" fmla="*/ 23813 w 169069"/>
                  <a:gd name="connsiteY2" fmla="*/ 61913 h 121444"/>
                  <a:gd name="connsiteX3" fmla="*/ 0 w 169069"/>
                  <a:gd name="connsiteY3" fmla="*/ 21432 h 121444"/>
                  <a:gd name="connsiteX4" fmla="*/ 16669 w 169069"/>
                  <a:gd name="connsiteY4" fmla="*/ 0 h 121444"/>
                  <a:gd name="connsiteX5" fmla="*/ 57150 w 169069"/>
                  <a:gd name="connsiteY5" fmla="*/ 23813 h 121444"/>
                  <a:gd name="connsiteX6" fmla="*/ 102394 w 169069"/>
                  <a:gd name="connsiteY6" fmla="*/ 14288 h 121444"/>
                  <a:gd name="connsiteX7" fmla="*/ 123825 w 169069"/>
                  <a:gd name="connsiteY7" fmla="*/ 28575 h 121444"/>
                  <a:gd name="connsiteX8" fmla="*/ 169069 w 169069"/>
                  <a:gd name="connsiteY8" fmla="*/ 47625 h 121444"/>
                  <a:gd name="connsiteX9" fmla="*/ 169069 w 169069"/>
                  <a:gd name="connsiteY9" fmla="*/ 71438 h 121444"/>
                  <a:gd name="connsiteX10" fmla="*/ 142875 w 169069"/>
                  <a:gd name="connsiteY10" fmla="*/ 95250 h 121444"/>
                  <a:gd name="connsiteX11" fmla="*/ 78582 w 169069"/>
                  <a:gd name="connsiteY11" fmla="*/ 121444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069" h="121444">
                    <a:moveTo>
                      <a:pt x="78582" y="121444"/>
                    </a:moveTo>
                    <a:lnTo>
                      <a:pt x="54769" y="61913"/>
                    </a:lnTo>
                    <a:lnTo>
                      <a:pt x="23813" y="61913"/>
                    </a:lnTo>
                    <a:lnTo>
                      <a:pt x="0" y="21432"/>
                    </a:lnTo>
                    <a:lnTo>
                      <a:pt x="16669" y="0"/>
                    </a:lnTo>
                    <a:lnTo>
                      <a:pt x="57150" y="23813"/>
                    </a:lnTo>
                    <a:lnTo>
                      <a:pt x="102394" y="14288"/>
                    </a:lnTo>
                    <a:lnTo>
                      <a:pt x="123825" y="28575"/>
                    </a:lnTo>
                    <a:lnTo>
                      <a:pt x="169069" y="47625"/>
                    </a:lnTo>
                    <a:lnTo>
                      <a:pt x="169069" y="71438"/>
                    </a:lnTo>
                    <a:lnTo>
                      <a:pt x="142875" y="95250"/>
                    </a:lnTo>
                    <a:lnTo>
                      <a:pt x="78582" y="121444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2705528" y="5981119"/>
                <a:ext cx="139758" cy="127254"/>
              </a:xfrm>
              <a:custGeom>
                <a:avLst/>
                <a:gdLst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0 w 150019"/>
                  <a:gd name="connsiteY9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30956 w 150019"/>
                  <a:gd name="connsiteY9" fmla="*/ 23813 h 119063"/>
                  <a:gd name="connsiteX10" fmla="*/ 0 w 150019"/>
                  <a:gd name="connsiteY10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42862 w 150019"/>
                  <a:gd name="connsiteY9" fmla="*/ 54769 h 119063"/>
                  <a:gd name="connsiteX10" fmla="*/ 0 w 150019"/>
                  <a:gd name="connsiteY10" fmla="*/ 47625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35719 w 142876"/>
                  <a:gd name="connsiteY9" fmla="*/ 54769 h 119063"/>
                  <a:gd name="connsiteX10" fmla="*/ 0 w 142876"/>
                  <a:gd name="connsiteY10" fmla="*/ 54769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42863 w 142876"/>
                  <a:gd name="connsiteY9" fmla="*/ 47625 h 119063"/>
                  <a:gd name="connsiteX10" fmla="*/ 0 w 142876"/>
                  <a:gd name="connsiteY10" fmla="*/ 54769 h 119063"/>
                  <a:gd name="connsiteX0" fmla="*/ 0 w 140495"/>
                  <a:gd name="connsiteY0" fmla="*/ 40482 h 119063"/>
                  <a:gd name="connsiteX1" fmla="*/ 42864 w 140495"/>
                  <a:gd name="connsiteY1" fmla="*/ 119063 h 119063"/>
                  <a:gd name="connsiteX2" fmla="*/ 83345 w 140495"/>
                  <a:gd name="connsiteY2" fmla="*/ 102394 h 119063"/>
                  <a:gd name="connsiteX3" fmla="*/ 128589 w 140495"/>
                  <a:gd name="connsiteY3" fmla="*/ 111919 h 119063"/>
                  <a:gd name="connsiteX4" fmla="*/ 138114 w 140495"/>
                  <a:gd name="connsiteY4" fmla="*/ 104775 h 119063"/>
                  <a:gd name="connsiteX5" fmla="*/ 140495 w 140495"/>
                  <a:gd name="connsiteY5" fmla="*/ 88106 h 119063"/>
                  <a:gd name="connsiteX6" fmla="*/ 107157 w 140495"/>
                  <a:gd name="connsiteY6" fmla="*/ 66675 h 119063"/>
                  <a:gd name="connsiteX7" fmla="*/ 90489 w 140495"/>
                  <a:gd name="connsiteY7" fmla="*/ 33338 h 119063"/>
                  <a:gd name="connsiteX8" fmla="*/ 57151 w 140495"/>
                  <a:gd name="connsiteY8" fmla="*/ 0 h 119063"/>
                  <a:gd name="connsiteX9" fmla="*/ 40482 w 140495"/>
                  <a:gd name="connsiteY9" fmla="*/ 47625 h 119063"/>
                  <a:gd name="connsiteX10" fmla="*/ 0 w 140495"/>
                  <a:gd name="connsiteY10" fmla="*/ 40482 h 119063"/>
                  <a:gd name="connsiteX0" fmla="*/ 0 w 140495"/>
                  <a:gd name="connsiteY0" fmla="*/ 40482 h 126206"/>
                  <a:gd name="connsiteX1" fmla="*/ 42864 w 140495"/>
                  <a:gd name="connsiteY1" fmla="*/ 119063 h 126206"/>
                  <a:gd name="connsiteX2" fmla="*/ 83345 w 140495"/>
                  <a:gd name="connsiteY2" fmla="*/ 126206 h 126206"/>
                  <a:gd name="connsiteX3" fmla="*/ 128589 w 140495"/>
                  <a:gd name="connsiteY3" fmla="*/ 111919 h 126206"/>
                  <a:gd name="connsiteX4" fmla="*/ 138114 w 140495"/>
                  <a:gd name="connsiteY4" fmla="*/ 104775 h 126206"/>
                  <a:gd name="connsiteX5" fmla="*/ 140495 w 140495"/>
                  <a:gd name="connsiteY5" fmla="*/ 88106 h 126206"/>
                  <a:gd name="connsiteX6" fmla="*/ 107157 w 140495"/>
                  <a:gd name="connsiteY6" fmla="*/ 66675 h 126206"/>
                  <a:gd name="connsiteX7" fmla="*/ 90489 w 140495"/>
                  <a:gd name="connsiteY7" fmla="*/ 33338 h 126206"/>
                  <a:gd name="connsiteX8" fmla="*/ 57151 w 140495"/>
                  <a:gd name="connsiteY8" fmla="*/ 0 h 126206"/>
                  <a:gd name="connsiteX9" fmla="*/ 40482 w 140495"/>
                  <a:gd name="connsiteY9" fmla="*/ 47625 h 126206"/>
                  <a:gd name="connsiteX10" fmla="*/ 0 w 140495"/>
                  <a:gd name="connsiteY10" fmla="*/ 40482 h 12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495" h="126206">
                    <a:moveTo>
                      <a:pt x="0" y="40482"/>
                    </a:moveTo>
                    <a:lnTo>
                      <a:pt x="42864" y="119063"/>
                    </a:lnTo>
                    <a:lnTo>
                      <a:pt x="83345" y="126206"/>
                    </a:lnTo>
                    <a:lnTo>
                      <a:pt x="128589" y="111919"/>
                    </a:lnTo>
                    <a:lnTo>
                      <a:pt x="138114" y="104775"/>
                    </a:lnTo>
                    <a:lnTo>
                      <a:pt x="140495" y="88106"/>
                    </a:lnTo>
                    <a:lnTo>
                      <a:pt x="107157" y="66675"/>
                    </a:lnTo>
                    <a:lnTo>
                      <a:pt x="90489" y="33338"/>
                    </a:lnTo>
                    <a:lnTo>
                      <a:pt x="57151" y="0"/>
                    </a:lnTo>
                    <a:lnTo>
                      <a:pt x="40482" y="47625"/>
                    </a:lnTo>
                    <a:lnTo>
                      <a:pt x="0" y="40482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2325959" y="5874544"/>
                <a:ext cx="107994" cy="100212"/>
              </a:xfrm>
              <a:custGeom>
                <a:avLst/>
                <a:gdLst>
                  <a:gd name="connsiteX0" fmla="*/ 0 w 107157"/>
                  <a:gd name="connsiteY0" fmla="*/ 73819 h 100012"/>
                  <a:gd name="connsiteX1" fmla="*/ 64294 w 107157"/>
                  <a:gd name="connsiteY1" fmla="*/ 100012 h 100012"/>
                  <a:gd name="connsiteX2" fmla="*/ 102394 w 107157"/>
                  <a:gd name="connsiteY2" fmla="*/ 88106 h 100012"/>
                  <a:gd name="connsiteX3" fmla="*/ 107157 w 107157"/>
                  <a:gd name="connsiteY3" fmla="*/ 57150 h 100012"/>
                  <a:gd name="connsiteX4" fmla="*/ 107157 w 107157"/>
                  <a:gd name="connsiteY4" fmla="*/ 28575 h 100012"/>
                  <a:gd name="connsiteX5" fmla="*/ 92869 w 107157"/>
                  <a:gd name="connsiteY5" fmla="*/ 2381 h 100012"/>
                  <a:gd name="connsiteX6" fmla="*/ 78582 w 107157"/>
                  <a:gd name="connsiteY6" fmla="*/ 4762 h 100012"/>
                  <a:gd name="connsiteX7" fmla="*/ 57150 w 107157"/>
                  <a:gd name="connsiteY7" fmla="*/ 11906 h 100012"/>
                  <a:gd name="connsiteX8" fmla="*/ 52388 w 107157"/>
                  <a:gd name="connsiteY8" fmla="*/ 0 h 100012"/>
                  <a:gd name="connsiteX9" fmla="*/ 16669 w 107157"/>
                  <a:gd name="connsiteY9" fmla="*/ 23812 h 100012"/>
                  <a:gd name="connsiteX10" fmla="*/ 0 w 107157"/>
                  <a:gd name="connsiteY10" fmla="*/ 73819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157" h="100012">
                    <a:moveTo>
                      <a:pt x="0" y="73819"/>
                    </a:moveTo>
                    <a:lnTo>
                      <a:pt x="64294" y="100012"/>
                    </a:lnTo>
                    <a:lnTo>
                      <a:pt x="102394" y="88106"/>
                    </a:lnTo>
                    <a:lnTo>
                      <a:pt x="107157" y="57150"/>
                    </a:lnTo>
                    <a:lnTo>
                      <a:pt x="107157" y="28575"/>
                    </a:lnTo>
                    <a:lnTo>
                      <a:pt x="92869" y="2381"/>
                    </a:lnTo>
                    <a:lnTo>
                      <a:pt x="78582" y="4762"/>
                    </a:lnTo>
                    <a:lnTo>
                      <a:pt x="57150" y="11906"/>
                    </a:lnTo>
                    <a:lnTo>
                      <a:pt x="52388" y="0"/>
                    </a:lnTo>
                    <a:lnTo>
                      <a:pt x="16669" y="23812"/>
                    </a:lnTo>
                    <a:lnTo>
                      <a:pt x="0" y="73819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2217965" y="5955668"/>
                <a:ext cx="44468" cy="73171"/>
              </a:xfrm>
              <a:custGeom>
                <a:avLst/>
                <a:gdLst>
                  <a:gd name="connsiteX0" fmla="*/ 0 w 42863"/>
                  <a:gd name="connsiteY0" fmla="*/ 26194 h 26194"/>
                  <a:gd name="connsiteX1" fmla="*/ 42863 w 42863"/>
                  <a:gd name="connsiteY1" fmla="*/ 0 h 26194"/>
                  <a:gd name="connsiteX2" fmla="*/ 0 w 42863"/>
                  <a:gd name="connsiteY2" fmla="*/ 26194 h 26194"/>
                  <a:gd name="connsiteX0" fmla="*/ 603 w 43819"/>
                  <a:gd name="connsiteY0" fmla="*/ 26585 h 48016"/>
                  <a:gd name="connsiteX1" fmla="*/ 43466 w 43819"/>
                  <a:gd name="connsiteY1" fmla="*/ 391 h 48016"/>
                  <a:gd name="connsiteX2" fmla="*/ 19653 w 43819"/>
                  <a:gd name="connsiteY2" fmla="*/ 48016 h 48016"/>
                  <a:gd name="connsiteX3" fmla="*/ 603 w 43819"/>
                  <a:gd name="connsiteY3" fmla="*/ 26585 h 48016"/>
                  <a:gd name="connsiteX0" fmla="*/ 1361 w 44335"/>
                  <a:gd name="connsiteY0" fmla="*/ 27889 h 75514"/>
                  <a:gd name="connsiteX1" fmla="*/ 44224 w 44335"/>
                  <a:gd name="connsiteY1" fmla="*/ 1695 h 75514"/>
                  <a:gd name="connsiteX2" fmla="*/ 13267 w 44335"/>
                  <a:gd name="connsiteY2" fmla="*/ 75514 h 75514"/>
                  <a:gd name="connsiteX3" fmla="*/ 1361 w 44335"/>
                  <a:gd name="connsiteY3" fmla="*/ 27889 h 75514"/>
                  <a:gd name="connsiteX0" fmla="*/ 1361 w 45202"/>
                  <a:gd name="connsiteY0" fmla="*/ 27889 h 75682"/>
                  <a:gd name="connsiteX1" fmla="*/ 44224 w 45202"/>
                  <a:gd name="connsiteY1" fmla="*/ 1695 h 75682"/>
                  <a:gd name="connsiteX2" fmla="*/ 29936 w 45202"/>
                  <a:gd name="connsiteY2" fmla="*/ 42177 h 75682"/>
                  <a:gd name="connsiteX3" fmla="*/ 13267 w 45202"/>
                  <a:gd name="connsiteY3" fmla="*/ 75514 h 75682"/>
                  <a:gd name="connsiteX4" fmla="*/ 1361 w 45202"/>
                  <a:gd name="connsiteY4" fmla="*/ 27889 h 75682"/>
                  <a:gd name="connsiteX0" fmla="*/ 1361 w 44448"/>
                  <a:gd name="connsiteY0" fmla="*/ 26261 h 74017"/>
                  <a:gd name="connsiteX1" fmla="*/ 44224 w 44448"/>
                  <a:gd name="connsiteY1" fmla="*/ 67 h 74017"/>
                  <a:gd name="connsiteX2" fmla="*/ 18030 w 44448"/>
                  <a:gd name="connsiteY2" fmla="*/ 33405 h 74017"/>
                  <a:gd name="connsiteX3" fmla="*/ 13267 w 44448"/>
                  <a:gd name="connsiteY3" fmla="*/ 73886 h 74017"/>
                  <a:gd name="connsiteX4" fmla="*/ 1361 w 44448"/>
                  <a:gd name="connsiteY4" fmla="*/ 26261 h 7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48" h="74017">
                    <a:moveTo>
                      <a:pt x="1361" y="26261"/>
                    </a:moveTo>
                    <a:cubicBezTo>
                      <a:pt x="6520" y="13958"/>
                      <a:pt x="41446" y="-1124"/>
                      <a:pt x="44224" y="67"/>
                    </a:cubicBezTo>
                    <a:cubicBezTo>
                      <a:pt x="47002" y="1258"/>
                      <a:pt x="23189" y="21102"/>
                      <a:pt x="18030" y="33405"/>
                    </a:cubicBezTo>
                    <a:cubicBezTo>
                      <a:pt x="12871" y="45708"/>
                      <a:pt x="18029" y="76267"/>
                      <a:pt x="13267" y="73886"/>
                    </a:cubicBezTo>
                    <a:cubicBezTo>
                      <a:pt x="6917" y="66742"/>
                      <a:pt x="-3798" y="38564"/>
                      <a:pt x="1361" y="26261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2934222" y="6076559"/>
                <a:ext cx="149286" cy="50902"/>
              </a:xfrm>
              <a:custGeom>
                <a:avLst/>
                <a:gdLst>
                  <a:gd name="connsiteX0" fmla="*/ 0 w 133350"/>
                  <a:gd name="connsiteY0" fmla="*/ 9525 h 47625"/>
                  <a:gd name="connsiteX1" fmla="*/ 38100 w 133350"/>
                  <a:gd name="connsiteY1" fmla="*/ 47625 h 47625"/>
                  <a:gd name="connsiteX2" fmla="*/ 59531 w 133350"/>
                  <a:gd name="connsiteY2" fmla="*/ 40481 h 47625"/>
                  <a:gd name="connsiteX3" fmla="*/ 73819 w 133350"/>
                  <a:gd name="connsiteY3" fmla="*/ 47625 h 47625"/>
                  <a:gd name="connsiteX4" fmla="*/ 100012 w 133350"/>
                  <a:gd name="connsiteY4" fmla="*/ 45244 h 47625"/>
                  <a:gd name="connsiteX5" fmla="*/ 133350 w 133350"/>
                  <a:gd name="connsiteY5" fmla="*/ 26194 h 47625"/>
                  <a:gd name="connsiteX6" fmla="*/ 119062 w 133350"/>
                  <a:gd name="connsiteY6" fmla="*/ 14288 h 47625"/>
                  <a:gd name="connsiteX7" fmla="*/ 83344 w 133350"/>
                  <a:gd name="connsiteY7" fmla="*/ 21431 h 47625"/>
                  <a:gd name="connsiteX8" fmla="*/ 64294 w 133350"/>
                  <a:gd name="connsiteY8" fmla="*/ 0 h 47625"/>
                  <a:gd name="connsiteX9" fmla="*/ 57150 w 133350"/>
                  <a:gd name="connsiteY9" fmla="*/ 19050 h 47625"/>
                  <a:gd name="connsiteX10" fmla="*/ 0 w 133350"/>
                  <a:gd name="connsiteY10" fmla="*/ 9525 h 47625"/>
                  <a:gd name="connsiteX0" fmla="*/ 0 w 133350"/>
                  <a:gd name="connsiteY0" fmla="*/ 9525 h 47625"/>
                  <a:gd name="connsiteX1" fmla="*/ 21431 w 133350"/>
                  <a:gd name="connsiteY1" fmla="*/ 30956 h 47625"/>
                  <a:gd name="connsiteX2" fmla="*/ 38100 w 133350"/>
                  <a:gd name="connsiteY2" fmla="*/ 47625 h 47625"/>
                  <a:gd name="connsiteX3" fmla="*/ 59531 w 133350"/>
                  <a:gd name="connsiteY3" fmla="*/ 40481 h 47625"/>
                  <a:gd name="connsiteX4" fmla="*/ 73819 w 133350"/>
                  <a:gd name="connsiteY4" fmla="*/ 47625 h 47625"/>
                  <a:gd name="connsiteX5" fmla="*/ 100012 w 133350"/>
                  <a:gd name="connsiteY5" fmla="*/ 45244 h 47625"/>
                  <a:gd name="connsiteX6" fmla="*/ 133350 w 133350"/>
                  <a:gd name="connsiteY6" fmla="*/ 26194 h 47625"/>
                  <a:gd name="connsiteX7" fmla="*/ 119062 w 133350"/>
                  <a:gd name="connsiteY7" fmla="*/ 14288 h 47625"/>
                  <a:gd name="connsiteX8" fmla="*/ 83344 w 133350"/>
                  <a:gd name="connsiteY8" fmla="*/ 21431 h 47625"/>
                  <a:gd name="connsiteX9" fmla="*/ 64294 w 133350"/>
                  <a:gd name="connsiteY9" fmla="*/ 0 h 47625"/>
                  <a:gd name="connsiteX10" fmla="*/ 57150 w 133350"/>
                  <a:gd name="connsiteY10" fmla="*/ 19050 h 47625"/>
                  <a:gd name="connsiteX11" fmla="*/ 0 w 133350"/>
                  <a:gd name="connsiteY11" fmla="*/ 9525 h 47625"/>
                  <a:gd name="connsiteX0" fmla="*/ 16669 w 150019"/>
                  <a:gd name="connsiteY0" fmla="*/ 9525 h 50006"/>
                  <a:gd name="connsiteX1" fmla="*/ 0 w 150019"/>
                  <a:gd name="connsiteY1" fmla="*/ 50006 h 50006"/>
                  <a:gd name="connsiteX2" fmla="*/ 54769 w 150019"/>
                  <a:gd name="connsiteY2" fmla="*/ 47625 h 50006"/>
                  <a:gd name="connsiteX3" fmla="*/ 76200 w 150019"/>
                  <a:gd name="connsiteY3" fmla="*/ 40481 h 50006"/>
                  <a:gd name="connsiteX4" fmla="*/ 90488 w 150019"/>
                  <a:gd name="connsiteY4" fmla="*/ 47625 h 50006"/>
                  <a:gd name="connsiteX5" fmla="*/ 116681 w 150019"/>
                  <a:gd name="connsiteY5" fmla="*/ 45244 h 50006"/>
                  <a:gd name="connsiteX6" fmla="*/ 150019 w 150019"/>
                  <a:gd name="connsiteY6" fmla="*/ 26194 h 50006"/>
                  <a:gd name="connsiteX7" fmla="*/ 135731 w 150019"/>
                  <a:gd name="connsiteY7" fmla="*/ 14288 h 50006"/>
                  <a:gd name="connsiteX8" fmla="*/ 100013 w 150019"/>
                  <a:gd name="connsiteY8" fmla="*/ 21431 h 50006"/>
                  <a:gd name="connsiteX9" fmla="*/ 80963 w 150019"/>
                  <a:gd name="connsiteY9" fmla="*/ 0 h 50006"/>
                  <a:gd name="connsiteX10" fmla="*/ 73819 w 150019"/>
                  <a:gd name="connsiteY10" fmla="*/ 19050 h 50006"/>
                  <a:gd name="connsiteX11" fmla="*/ 16669 w 150019"/>
                  <a:gd name="connsiteY11" fmla="*/ 9525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0019" h="50006">
                    <a:moveTo>
                      <a:pt x="16669" y="9525"/>
                    </a:moveTo>
                    <a:lnTo>
                      <a:pt x="0" y="50006"/>
                    </a:lnTo>
                    <a:lnTo>
                      <a:pt x="54769" y="47625"/>
                    </a:lnTo>
                    <a:lnTo>
                      <a:pt x="76200" y="40481"/>
                    </a:lnTo>
                    <a:lnTo>
                      <a:pt x="90488" y="47625"/>
                    </a:lnTo>
                    <a:lnTo>
                      <a:pt x="116681" y="45244"/>
                    </a:lnTo>
                    <a:lnTo>
                      <a:pt x="150019" y="26194"/>
                    </a:lnTo>
                    <a:lnTo>
                      <a:pt x="135731" y="14288"/>
                    </a:lnTo>
                    <a:lnTo>
                      <a:pt x="100013" y="21431"/>
                    </a:lnTo>
                    <a:lnTo>
                      <a:pt x="80963" y="0"/>
                    </a:lnTo>
                    <a:lnTo>
                      <a:pt x="73819" y="19050"/>
                    </a:lnTo>
                    <a:lnTo>
                      <a:pt x="16669" y="9525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007277" y="6160865"/>
                <a:ext cx="65115" cy="57264"/>
              </a:xfrm>
              <a:custGeom>
                <a:avLst/>
                <a:gdLst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0 w 64294"/>
                  <a:gd name="connsiteY4" fmla="*/ 0 h 52388"/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26194 w 64294"/>
                  <a:gd name="connsiteY4" fmla="*/ 9525 h 52388"/>
                  <a:gd name="connsiteX5" fmla="*/ 0 w 64294"/>
                  <a:gd name="connsiteY5" fmla="*/ 0 h 52388"/>
                  <a:gd name="connsiteX0" fmla="*/ 0 w 64294"/>
                  <a:gd name="connsiteY0" fmla="*/ 4762 h 57150"/>
                  <a:gd name="connsiteX1" fmla="*/ 21431 w 64294"/>
                  <a:gd name="connsiteY1" fmla="*/ 57150 h 57150"/>
                  <a:gd name="connsiteX2" fmla="*/ 42862 w 64294"/>
                  <a:gd name="connsiteY2" fmla="*/ 54769 h 57150"/>
                  <a:gd name="connsiteX3" fmla="*/ 64294 w 64294"/>
                  <a:gd name="connsiteY3" fmla="*/ 33337 h 57150"/>
                  <a:gd name="connsiteX4" fmla="*/ 28576 w 64294"/>
                  <a:gd name="connsiteY4" fmla="*/ 0 h 57150"/>
                  <a:gd name="connsiteX5" fmla="*/ 0 w 64294"/>
                  <a:gd name="connsiteY5" fmla="*/ 47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94" h="57150">
                    <a:moveTo>
                      <a:pt x="0" y="4762"/>
                    </a:moveTo>
                    <a:lnTo>
                      <a:pt x="21431" y="57150"/>
                    </a:lnTo>
                    <a:lnTo>
                      <a:pt x="42862" y="54769"/>
                    </a:lnTo>
                    <a:lnTo>
                      <a:pt x="64294" y="33337"/>
                    </a:lnTo>
                    <a:lnTo>
                      <a:pt x="28576" y="0"/>
                    </a:lnTo>
                    <a:lnTo>
                      <a:pt x="0" y="4762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3107331" y="6235626"/>
                <a:ext cx="38116" cy="31813"/>
              </a:xfrm>
              <a:custGeom>
                <a:avLst/>
                <a:gdLst>
                  <a:gd name="connsiteX0" fmla="*/ 0 w 9525"/>
                  <a:gd name="connsiteY0" fmla="*/ 0 h 23813"/>
                  <a:gd name="connsiteX1" fmla="*/ 9525 w 9525"/>
                  <a:gd name="connsiteY1" fmla="*/ 23813 h 23813"/>
                  <a:gd name="connsiteX2" fmla="*/ 0 w 9525"/>
                  <a:gd name="connsiteY2" fmla="*/ 0 h 23813"/>
                  <a:gd name="connsiteX0" fmla="*/ 414 w 10422"/>
                  <a:gd name="connsiteY0" fmla="*/ 0 h 11276"/>
                  <a:gd name="connsiteX1" fmla="*/ 10414 w 10422"/>
                  <a:gd name="connsiteY1" fmla="*/ 10000 h 11276"/>
                  <a:gd name="connsiteX2" fmla="*/ 2080 w 10422"/>
                  <a:gd name="connsiteY2" fmla="*/ 10000 h 11276"/>
                  <a:gd name="connsiteX3" fmla="*/ 414 w 10422"/>
                  <a:gd name="connsiteY3" fmla="*/ 0 h 11276"/>
                  <a:gd name="connsiteX0" fmla="*/ 4640 w 8508"/>
                  <a:gd name="connsiteY0" fmla="*/ 0 h 6867"/>
                  <a:gd name="connsiteX1" fmla="*/ 8390 w 8508"/>
                  <a:gd name="connsiteY1" fmla="*/ 5833 h 6867"/>
                  <a:gd name="connsiteX2" fmla="*/ 56 w 8508"/>
                  <a:gd name="connsiteY2" fmla="*/ 5833 h 6867"/>
                  <a:gd name="connsiteX3" fmla="*/ 4640 w 8508"/>
                  <a:gd name="connsiteY3" fmla="*/ 0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08" h="6867">
                    <a:moveTo>
                      <a:pt x="4640" y="0"/>
                    </a:moveTo>
                    <a:cubicBezTo>
                      <a:pt x="6029" y="0"/>
                      <a:pt x="9154" y="4861"/>
                      <a:pt x="8390" y="5833"/>
                    </a:cubicBezTo>
                    <a:cubicBezTo>
                      <a:pt x="7626" y="6805"/>
                      <a:pt x="2139" y="7569"/>
                      <a:pt x="56" y="5833"/>
                    </a:cubicBezTo>
                    <a:cubicBezTo>
                      <a:pt x="-499" y="2500"/>
                      <a:pt x="3251" y="0"/>
                      <a:pt x="4640" y="0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637052" y="3376437"/>
            <a:ext cx="1221616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California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866,259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435865" y="1883007"/>
            <a:ext cx="1290417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Minnesota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204,077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262001" y="1571768"/>
            <a:ext cx="1161664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New York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360,783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625578" y="3103755"/>
            <a:ext cx="1568443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Pennsylvania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283,390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897570" y="2897223"/>
            <a:ext cx="1289134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Wisconsin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687,737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E3BD7-C11B-E17C-8CE0-1669BEF82280}"/>
              </a:ext>
            </a:extLst>
          </p:cNvPr>
          <p:cNvSpPr/>
          <p:nvPr/>
        </p:nvSpPr>
        <p:spPr>
          <a:xfrm>
            <a:off x="7226907" y="6301693"/>
            <a:ext cx="482992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00337F"/>
                </a:solidFill>
              </a:rPr>
              <a:t>States with &gt;200,000 DHI cows (01/2025)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C2601E-31AB-A421-3DD4-166F2A4F5681}"/>
              </a:ext>
            </a:extLst>
          </p:cNvPr>
          <p:cNvSpPr txBox="1"/>
          <p:nvPr/>
        </p:nvSpPr>
        <p:spPr>
          <a:xfrm>
            <a:off x="5534286" y="4890669"/>
            <a:ext cx="994183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Texas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262,205</a:t>
            </a: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B9CAD34C-04DE-1731-100C-CE791141E6D1}"/>
              </a:ext>
            </a:extLst>
          </p:cNvPr>
          <p:cNvSpPr/>
          <p:nvPr/>
        </p:nvSpPr>
        <p:spPr>
          <a:xfrm>
            <a:off x="3188906" y="1343787"/>
            <a:ext cx="989693" cy="1605355"/>
          </a:xfrm>
          <a:custGeom>
            <a:avLst/>
            <a:gdLst>
              <a:gd name="connsiteX0" fmla="*/ 238328 w 890081"/>
              <a:gd name="connsiteY0" fmla="*/ 0 h 1449421"/>
              <a:gd name="connsiteX1" fmla="*/ 141052 w 890081"/>
              <a:gd name="connsiteY1" fmla="*/ 549613 h 1449421"/>
              <a:gd name="connsiteX2" fmla="*/ 160507 w 890081"/>
              <a:gd name="connsiteY2" fmla="*/ 569068 h 1449421"/>
              <a:gd name="connsiteX3" fmla="*/ 175098 w 890081"/>
              <a:gd name="connsiteY3" fmla="*/ 593387 h 1449421"/>
              <a:gd name="connsiteX4" fmla="*/ 175098 w 890081"/>
              <a:gd name="connsiteY4" fmla="*/ 671208 h 1449421"/>
              <a:gd name="connsiteX5" fmla="*/ 126460 w 890081"/>
              <a:gd name="connsiteY5" fmla="*/ 700391 h 1449421"/>
              <a:gd name="connsiteX6" fmla="*/ 107005 w 890081"/>
              <a:gd name="connsiteY6" fmla="*/ 792804 h 1449421"/>
              <a:gd name="connsiteX7" fmla="*/ 58366 w 890081"/>
              <a:gd name="connsiteY7" fmla="*/ 817123 h 1449421"/>
              <a:gd name="connsiteX8" fmla="*/ 53503 w 890081"/>
              <a:gd name="connsiteY8" fmla="*/ 880353 h 1449421"/>
              <a:gd name="connsiteX9" fmla="*/ 58366 w 890081"/>
              <a:gd name="connsiteY9" fmla="*/ 899808 h 1449421"/>
              <a:gd name="connsiteX10" fmla="*/ 72958 w 890081"/>
              <a:gd name="connsiteY10" fmla="*/ 894944 h 1449421"/>
              <a:gd name="connsiteX11" fmla="*/ 82686 w 890081"/>
              <a:gd name="connsiteY11" fmla="*/ 919264 h 1449421"/>
              <a:gd name="connsiteX12" fmla="*/ 43775 w 890081"/>
              <a:gd name="connsiteY12" fmla="*/ 997085 h 1449421"/>
              <a:gd name="connsiteX13" fmla="*/ 0 w 890081"/>
              <a:gd name="connsiteY13" fmla="*/ 1293779 h 1449421"/>
              <a:gd name="connsiteX14" fmla="*/ 846307 w 890081"/>
              <a:gd name="connsiteY14" fmla="*/ 1449421 h 1449421"/>
              <a:gd name="connsiteX15" fmla="*/ 890081 w 890081"/>
              <a:gd name="connsiteY15" fmla="*/ 967902 h 1449421"/>
              <a:gd name="connsiteX16" fmla="*/ 851171 w 890081"/>
              <a:gd name="connsiteY16" fmla="*/ 933855 h 1449421"/>
              <a:gd name="connsiteX17" fmla="*/ 821988 w 890081"/>
              <a:gd name="connsiteY17" fmla="*/ 963038 h 1449421"/>
              <a:gd name="connsiteX18" fmla="*/ 783077 w 890081"/>
              <a:gd name="connsiteY18" fmla="*/ 972766 h 1449421"/>
              <a:gd name="connsiteX19" fmla="*/ 749030 w 890081"/>
              <a:gd name="connsiteY19" fmla="*/ 953310 h 1449421"/>
              <a:gd name="connsiteX20" fmla="*/ 666345 w 890081"/>
              <a:gd name="connsiteY20" fmla="*/ 967902 h 1449421"/>
              <a:gd name="connsiteX21" fmla="*/ 607979 w 890081"/>
              <a:gd name="connsiteY21" fmla="*/ 914400 h 1449421"/>
              <a:gd name="connsiteX22" fmla="*/ 583660 w 890081"/>
              <a:gd name="connsiteY22" fmla="*/ 890081 h 1449421"/>
              <a:gd name="connsiteX23" fmla="*/ 588524 w 890081"/>
              <a:gd name="connsiteY23" fmla="*/ 841442 h 1449421"/>
              <a:gd name="connsiteX24" fmla="*/ 564205 w 890081"/>
              <a:gd name="connsiteY24" fmla="*/ 792804 h 1449421"/>
              <a:gd name="connsiteX25" fmla="*/ 564205 w 890081"/>
              <a:gd name="connsiteY25" fmla="*/ 763621 h 1449421"/>
              <a:gd name="connsiteX26" fmla="*/ 544749 w 890081"/>
              <a:gd name="connsiteY26" fmla="*/ 700391 h 1449421"/>
              <a:gd name="connsiteX27" fmla="*/ 466928 w 890081"/>
              <a:gd name="connsiteY27" fmla="*/ 705255 h 1449421"/>
              <a:gd name="connsiteX28" fmla="*/ 462064 w 890081"/>
              <a:gd name="connsiteY28" fmla="*/ 661481 h 1449421"/>
              <a:gd name="connsiteX29" fmla="*/ 491247 w 890081"/>
              <a:gd name="connsiteY29" fmla="*/ 646889 h 1449421"/>
              <a:gd name="connsiteX30" fmla="*/ 481520 w 890081"/>
              <a:gd name="connsiteY30" fmla="*/ 588523 h 1449421"/>
              <a:gd name="connsiteX31" fmla="*/ 505839 w 890081"/>
              <a:gd name="connsiteY31" fmla="*/ 510702 h 1449421"/>
              <a:gd name="connsiteX32" fmla="*/ 428018 w 890081"/>
              <a:gd name="connsiteY32" fmla="*/ 432881 h 1449421"/>
              <a:gd name="connsiteX33" fmla="*/ 384243 w 890081"/>
              <a:gd name="connsiteY33" fmla="*/ 364787 h 1449421"/>
              <a:gd name="connsiteX34" fmla="*/ 355060 w 890081"/>
              <a:gd name="connsiteY34" fmla="*/ 325876 h 1449421"/>
              <a:gd name="connsiteX35" fmla="*/ 355060 w 890081"/>
              <a:gd name="connsiteY35" fmla="*/ 218872 h 1449421"/>
              <a:gd name="connsiteX36" fmla="*/ 350196 w 890081"/>
              <a:gd name="connsiteY36" fmla="*/ 179961 h 1449421"/>
              <a:gd name="connsiteX37" fmla="*/ 369652 w 890081"/>
              <a:gd name="connsiteY37" fmla="*/ 102140 h 1449421"/>
              <a:gd name="connsiteX38" fmla="*/ 364788 w 890081"/>
              <a:gd name="connsiteY38" fmla="*/ 34047 h 1449421"/>
              <a:gd name="connsiteX39" fmla="*/ 238328 w 890081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51171 w 915754"/>
              <a:gd name="connsiteY16" fmla="*/ 933855 h 1449421"/>
              <a:gd name="connsiteX17" fmla="*/ 821988 w 915754"/>
              <a:gd name="connsiteY17" fmla="*/ 963038 h 1449421"/>
              <a:gd name="connsiteX18" fmla="*/ 783077 w 915754"/>
              <a:gd name="connsiteY18" fmla="*/ 972766 h 1449421"/>
              <a:gd name="connsiteX19" fmla="*/ 749030 w 915754"/>
              <a:gd name="connsiteY19" fmla="*/ 953310 h 1449421"/>
              <a:gd name="connsiteX20" fmla="*/ 666345 w 915754"/>
              <a:gd name="connsiteY20" fmla="*/ 967902 h 1449421"/>
              <a:gd name="connsiteX21" fmla="*/ 607979 w 915754"/>
              <a:gd name="connsiteY21" fmla="*/ 914400 h 1449421"/>
              <a:gd name="connsiteX22" fmla="*/ 583660 w 915754"/>
              <a:gd name="connsiteY22" fmla="*/ 890081 h 1449421"/>
              <a:gd name="connsiteX23" fmla="*/ 588524 w 915754"/>
              <a:gd name="connsiteY23" fmla="*/ 841442 h 1449421"/>
              <a:gd name="connsiteX24" fmla="*/ 564205 w 915754"/>
              <a:gd name="connsiteY24" fmla="*/ 792804 h 1449421"/>
              <a:gd name="connsiteX25" fmla="*/ 564205 w 915754"/>
              <a:gd name="connsiteY25" fmla="*/ 763621 h 1449421"/>
              <a:gd name="connsiteX26" fmla="*/ 544749 w 915754"/>
              <a:gd name="connsiteY26" fmla="*/ 700391 h 1449421"/>
              <a:gd name="connsiteX27" fmla="*/ 466928 w 915754"/>
              <a:gd name="connsiteY27" fmla="*/ 705255 h 1449421"/>
              <a:gd name="connsiteX28" fmla="*/ 462064 w 915754"/>
              <a:gd name="connsiteY28" fmla="*/ 661481 h 1449421"/>
              <a:gd name="connsiteX29" fmla="*/ 491247 w 915754"/>
              <a:gd name="connsiteY29" fmla="*/ 646889 h 1449421"/>
              <a:gd name="connsiteX30" fmla="*/ 481520 w 915754"/>
              <a:gd name="connsiteY30" fmla="*/ 588523 h 1449421"/>
              <a:gd name="connsiteX31" fmla="*/ 505839 w 915754"/>
              <a:gd name="connsiteY31" fmla="*/ 510702 h 1449421"/>
              <a:gd name="connsiteX32" fmla="*/ 428018 w 915754"/>
              <a:gd name="connsiteY32" fmla="*/ 432881 h 1449421"/>
              <a:gd name="connsiteX33" fmla="*/ 384243 w 915754"/>
              <a:gd name="connsiteY33" fmla="*/ 364787 h 1449421"/>
              <a:gd name="connsiteX34" fmla="*/ 355060 w 915754"/>
              <a:gd name="connsiteY34" fmla="*/ 325876 h 1449421"/>
              <a:gd name="connsiteX35" fmla="*/ 355060 w 915754"/>
              <a:gd name="connsiteY35" fmla="*/ 218872 h 1449421"/>
              <a:gd name="connsiteX36" fmla="*/ 350196 w 915754"/>
              <a:gd name="connsiteY36" fmla="*/ 179961 h 1449421"/>
              <a:gd name="connsiteX37" fmla="*/ 369652 w 915754"/>
              <a:gd name="connsiteY37" fmla="*/ 102140 h 1449421"/>
              <a:gd name="connsiteX38" fmla="*/ 364788 w 915754"/>
              <a:gd name="connsiteY38" fmla="*/ 34047 h 1449421"/>
              <a:gd name="connsiteX39" fmla="*/ 238328 w 915754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75802 w 915754"/>
              <a:gd name="connsiteY16" fmla="*/ 924740 h 1449421"/>
              <a:gd name="connsiteX17" fmla="*/ 851171 w 915754"/>
              <a:gd name="connsiteY17" fmla="*/ 933855 h 1449421"/>
              <a:gd name="connsiteX18" fmla="*/ 821988 w 915754"/>
              <a:gd name="connsiteY18" fmla="*/ 963038 h 1449421"/>
              <a:gd name="connsiteX19" fmla="*/ 783077 w 915754"/>
              <a:gd name="connsiteY19" fmla="*/ 972766 h 1449421"/>
              <a:gd name="connsiteX20" fmla="*/ 749030 w 915754"/>
              <a:gd name="connsiteY20" fmla="*/ 953310 h 1449421"/>
              <a:gd name="connsiteX21" fmla="*/ 666345 w 915754"/>
              <a:gd name="connsiteY21" fmla="*/ 967902 h 1449421"/>
              <a:gd name="connsiteX22" fmla="*/ 607979 w 915754"/>
              <a:gd name="connsiteY22" fmla="*/ 914400 h 1449421"/>
              <a:gd name="connsiteX23" fmla="*/ 583660 w 915754"/>
              <a:gd name="connsiteY23" fmla="*/ 890081 h 1449421"/>
              <a:gd name="connsiteX24" fmla="*/ 588524 w 915754"/>
              <a:gd name="connsiteY24" fmla="*/ 841442 h 1449421"/>
              <a:gd name="connsiteX25" fmla="*/ 564205 w 915754"/>
              <a:gd name="connsiteY25" fmla="*/ 792804 h 1449421"/>
              <a:gd name="connsiteX26" fmla="*/ 564205 w 915754"/>
              <a:gd name="connsiteY26" fmla="*/ 763621 h 1449421"/>
              <a:gd name="connsiteX27" fmla="*/ 544749 w 915754"/>
              <a:gd name="connsiteY27" fmla="*/ 700391 h 1449421"/>
              <a:gd name="connsiteX28" fmla="*/ 466928 w 915754"/>
              <a:gd name="connsiteY28" fmla="*/ 705255 h 1449421"/>
              <a:gd name="connsiteX29" fmla="*/ 462064 w 915754"/>
              <a:gd name="connsiteY29" fmla="*/ 661481 h 1449421"/>
              <a:gd name="connsiteX30" fmla="*/ 491247 w 915754"/>
              <a:gd name="connsiteY30" fmla="*/ 646889 h 1449421"/>
              <a:gd name="connsiteX31" fmla="*/ 481520 w 915754"/>
              <a:gd name="connsiteY31" fmla="*/ 588523 h 1449421"/>
              <a:gd name="connsiteX32" fmla="*/ 505839 w 915754"/>
              <a:gd name="connsiteY32" fmla="*/ 510702 h 1449421"/>
              <a:gd name="connsiteX33" fmla="*/ 428018 w 915754"/>
              <a:gd name="connsiteY33" fmla="*/ 432881 h 1449421"/>
              <a:gd name="connsiteX34" fmla="*/ 384243 w 915754"/>
              <a:gd name="connsiteY34" fmla="*/ 364787 h 1449421"/>
              <a:gd name="connsiteX35" fmla="*/ 355060 w 915754"/>
              <a:gd name="connsiteY35" fmla="*/ 325876 h 1449421"/>
              <a:gd name="connsiteX36" fmla="*/ 355060 w 915754"/>
              <a:gd name="connsiteY36" fmla="*/ 218872 h 1449421"/>
              <a:gd name="connsiteX37" fmla="*/ 350196 w 915754"/>
              <a:gd name="connsiteY37" fmla="*/ 179961 h 1449421"/>
              <a:gd name="connsiteX38" fmla="*/ 369652 w 915754"/>
              <a:gd name="connsiteY38" fmla="*/ 102140 h 1449421"/>
              <a:gd name="connsiteX39" fmla="*/ 364788 w 915754"/>
              <a:gd name="connsiteY39" fmla="*/ 34047 h 1449421"/>
              <a:gd name="connsiteX40" fmla="*/ 238328 w 915754"/>
              <a:gd name="connsiteY40" fmla="*/ 0 h 1449421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64788 w 915754"/>
              <a:gd name="connsiteY39" fmla="*/ 34047 h 1458979"/>
              <a:gd name="connsiteX40" fmla="*/ 238328 w 915754"/>
              <a:gd name="connsiteY40" fmla="*/ 0 h 1458979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88379 w 915754"/>
              <a:gd name="connsiteY39" fmla="*/ 29286 h 1458979"/>
              <a:gd name="connsiteX40" fmla="*/ 238328 w 915754"/>
              <a:gd name="connsiteY40" fmla="*/ 0 h 145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5754" h="1458979">
                <a:moveTo>
                  <a:pt x="238328" y="0"/>
                </a:moveTo>
                <a:lnTo>
                  <a:pt x="141052" y="549613"/>
                </a:lnTo>
                <a:lnTo>
                  <a:pt x="160507" y="569068"/>
                </a:lnTo>
                <a:lnTo>
                  <a:pt x="175098" y="593387"/>
                </a:lnTo>
                <a:lnTo>
                  <a:pt x="175098" y="671208"/>
                </a:lnTo>
                <a:lnTo>
                  <a:pt x="126460" y="700391"/>
                </a:lnTo>
                <a:lnTo>
                  <a:pt x="107005" y="792804"/>
                </a:lnTo>
                <a:lnTo>
                  <a:pt x="58366" y="817123"/>
                </a:lnTo>
                <a:lnTo>
                  <a:pt x="53503" y="880353"/>
                </a:lnTo>
                <a:lnTo>
                  <a:pt x="58366" y="899808"/>
                </a:lnTo>
                <a:lnTo>
                  <a:pt x="72958" y="894944"/>
                </a:lnTo>
                <a:lnTo>
                  <a:pt x="82686" y="919264"/>
                </a:lnTo>
                <a:lnTo>
                  <a:pt x="43775" y="997085"/>
                </a:lnTo>
                <a:lnTo>
                  <a:pt x="0" y="1293779"/>
                </a:lnTo>
                <a:lnTo>
                  <a:pt x="852966" y="1458979"/>
                </a:lnTo>
                <a:lnTo>
                  <a:pt x="915754" y="970305"/>
                </a:lnTo>
                <a:cubicBezTo>
                  <a:pt x="897677" y="959085"/>
                  <a:pt x="893879" y="935960"/>
                  <a:pt x="875802" y="924740"/>
                </a:cubicBezTo>
                <a:lnTo>
                  <a:pt x="851171" y="933855"/>
                </a:lnTo>
                <a:lnTo>
                  <a:pt x="821988" y="963038"/>
                </a:lnTo>
                <a:lnTo>
                  <a:pt x="783077" y="972766"/>
                </a:lnTo>
                <a:lnTo>
                  <a:pt x="749030" y="953310"/>
                </a:lnTo>
                <a:lnTo>
                  <a:pt x="666345" y="967902"/>
                </a:lnTo>
                <a:lnTo>
                  <a:pt x="607979" y="914400"/>
                </a:lnTo>
                <a:lnTo>
                  <a:pt x="583660" y="890081"/>
                </a:lnTo>
                <a:lnTo>
                  <a:pt x="588524" y="841442"/>
                </a:lnTo>
                <a:lnTo>
                  <a:pt x="564205" y="792804"/>
                </a:lnTo>
                <a:lnTo>
                  <a:pt x="564205" y="763621"/>
                </a:lnTo>
                <a:lnTo>
                  <a:pt x="544749" y="700391"/>
                </a:lnTo>
                <a:lnTo>
                  <a:pt x="466928" y="705255"/>
                </a:lnTo>
                <a:lnTo>
                  <a:pt x="462064" y="661481"/>
                </a:lnTo>
                <a:lnTo>
                  <a:pt x="491247" y="646889"/>
                </a:lnTo>
                <a:lnTo>
                  <a:pt x="481520" y="588523"/>
                </a:lnTo>
                <a:lnTo>
                  <a:pt x="505839" y="510702"/>
                </a:lnTo>
                <a:lnTo>
                  <a:pt x="428018" y="432881"/>
                </a:lnTo>
                <a:lnTo>
                  <a:pt x="384243" y="364787"/>
                </a:lnTo>
                <a:lnTo>
                  <a:pt x="355060" y="325876"/>
                </a:lnTo>
                <a:lnTo>
                  <a:pt x="355060" y="218872"/>
                </a:lnTo>
                <a:lnTo>
                  <a:pt x="350196" y="179961"/>
                </a:lnTo>
                <a:lnTo>
                  <a:pt x="369652" y="102140"/>
                </a:lnTo>
                <a:lnTo>
                  <a:pt x="388379" y="29286"/>
                </a:lnTo>
                <a:lnTo>
                  <a:pt x="238328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GB" sz="135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Farmers drive genetic improvement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1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Genotype counts by region</a:t>
            </a:r>
            <a:r>
              <a:rPr lang="en-US"/>
              <a:t> (June 2022)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17A77D-53CF-878B-1D6C-BDF36E4A2EB5}"/>
              </a:ext>
            </a:extLst>
          </p:cNvPr>
          <p:cNvGrpSpPr/>
          <p:nvPr/>
        </p:nvGrpSpPr>
        <p:grpSpPr>
          <a:xfrm>
            <a:off x="1864534" y="1825625"/>
            <a:ext cx="8462934" cy="4351338"/>
            <a:chOff x="746760" y="999200"/>
            <a:chExt cx="10698480" cy="5500776"/>
          </a:xfrm>
        </p:grpSpPr>
        <p:pic>
          <p:nvPicPr>
            <p:cNvPr id="14" name="Picture 13" descr="Map&#10;&#10;Description automatically generated">
              <a:extLst>
                <a:ext uri="{FF2B5EF4-FFF2-40B4-BE49-F238E27FC236}">
                  <a16:creationId xmlns:a16="http://schemas.microsoft.com/office/drawing/2014/main" id="{E4127C15-5CCA-CB8D-F9AA-4236AFE23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" y="999200"/>
              <a:ext cx="10698480" cy="55007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9ABA0A-F950-4B18-A2B7-0F0090C8A804}"/>
                </a:ext>
              </a:extLst>
            </p:cNvPr>
            <p:cNvSpPr txBox="1"/>
            <p:nvPr/>
          </p:nvSpPr>
          <p:spPr>
            <a:xfrm>
              <a:off x="8017565" y="2027583"/>
              <a:ext cx="1974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22376">
                <a:spcAft>
                  <a:spcPts val="600"/>
                </a:spcAft>
              </a:pPr>
              <a:r>
                <a:rPr lang="en-US" sz="1896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68,684</a:t>
              </a:r>
              <a:endParaRPr lang="en-US" sz="2400" b="1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FF8887-8B1C-4DD4-BE02-AD216524CC61}"/>
                </a:ext>
              </a:extLst>
            </p:cNvPr>
            <p:cNvSpPr txBox="1"/>
            <p:nvPr/>
          </p:nvSpPr>
          <p:spPr>
            <a:xfrm>
              <a:off x="1630017" y="1963446"/>
              <a:ext cx="1974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22376">
                <a:spcAft>
                  <a:spcPts val="600"/>
                </a:spcAft>
              </a:pPr>
              <a:r>
                <a:rPr lang="en-US" sz="1896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4,974,462</a:t>
              </a:r>
              <a:endParaRPr lang="en-US" sz="2400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B8E9DB-F751-40FE-9E13-55029D738B24}"/>
                </a:ext>
              </a:extLst>
            </p:cNvPr>
            <p:cNvSpPr txBox="1"/>
            <p:nvPr/>
          </p:nvSpPr>
          <p:spPr>
            <a:xfrm>
              <a:off x="8096262" y="3043440"/>
              <a:ext cx="1974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22376">
                <a:spcAft>
                  <a:spcPts val="600"/>
                </a:spcAft>
              </a:pPr>
              <a:r>
                <a:rPr lang="en-US" sz="1896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420,230</a:t>
              </a:r>
              <a:endParaRPr lang="en-US" sz="2400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570155-18DB-4DA6-B903-5BBAD1CD3907}"/>
                </a:ext>
              </a:extLst>
            </p:cNvPr>
            <p:cNvSpPr txBox="1"/>
            <p:nvPr/>
          </p:nvSpPr>
          <p:spPr>
            <a:xfrm>
              <a:off x="9208809" y="5087680"/>
              <a:ext cx="1974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22376">
                <a:spcAft>
                  <a:spcPts val="600"/>
                </a:spcAft>
              </a:pPr>
              <a:r>
                <a:rPr lang="en-US" sz="1896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67,465</a:t>
              </a:r>
              <a:endParaRPr lang="en-US" sz="2400" b="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65C74E-8CEF-46C8-80B9-013CD9EE8A21}"/>
                </a:ext>
              </a:extLst>
            </p:cNvPr>
            <p:cNvSpPr txBox="1"/>
            <p:nvPr/>
          </p:nvSpPr>
          <p:spPr>
            <a:xfrm>
              <a:off x="3784610" y="4511112"/>
              <a:ext cx="1974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22376">
                <a:spcAft>
                  <a:spcPts val="600"/>
                </a:spcAft>
              </a:pPr>
              <a:r>
                <a:rPr lang="en-US" sz="1896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159,563</a:t>
              </a:r>
              <a:endParaRPr lang="en-US" sz="2400" b="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8534E6-C88C-4CCA-A2ED-1A2F293D340D}"/>
                </a:ext>
              </a:extLst>
            </p:cNvPr>
            <p:cNvSpPr txBox="1"/>
            <p:nvPr/>
          </p:nvSpPr>
          <p:spPr>
            <a:xfrm>
              <a:off x="6341165" y="5222810"/>
              <a:ext cx="1974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22376">
                <a:spcAft>
                  <a:spcPts val="600"/>
                </a:spcAft>
              </a:pPr>
              <a:r>
                <a:rPr lang="en-US" sz="1896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20,660</a:t>
              </a:r>
              <a:endParaRPr lang="en-US" sz="2400" b="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A38B4C-C052-4ACA-B7A0-3A943BA59778}"/>
                </a:ext>
              </a:extLst>
            </p:cNvPr>
            <p:cNvSpPr txBox="1"/>
            <p:nvPr/>
          </p:nvSpPr>
          <p:spPr>
            <a:xfrm>
              <a:off x="4804971" y="2659977"/>
              <a:ext cx="1974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22376">
                <a:spcAft>
                  <a:spcPts val="600"/>
                </a:spcAft>
              </a:pPr>
              <a:r>
                <a:rPr lang="en-US" sz="1896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447,423</a:t>
              </a:r>
              <a:endParaRPr lang="en-US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32658505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B3647-FEA9-B0A6-2FD8-1C4F2DD50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4624-AAFA-85EA-B870-DED37822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1364"/>
            <a:ext cx="10972800" cy="1561328"/>
          </a:xfrm>
        </p:spPr>
        <p:txBody>
          <a:bodyPr>
            <a:normAutofit/>
          </a:bodyPr>
          <a:lstStyle/>
          <a:p>
            <a:r>
              <a:rPr lang="en-US" dirty="0"/>
              <a:t>Why genomic selection works so well in dairy cattle</a:t>
            </a:r>
          </a:p>
        </p:txBody>
      </p:sp>
    </p:spTree>
    <p:extLst>
      <p:ext uri="{BB962C8B-B14F-4D97-AF65-F5344CB8AC3E}">
        <p14:creationId xmlns:p14="http://schemas.microsoft.com/office/powerpoint/2010/main" val="194096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3E52-9174-1717-264C-C45A17D8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CDCB facilitates genetic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96A5C-6C17-0C2E-917E-D161BB32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234" y="1668235"/>
            <a:ext cx="6108700" cy="41582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Producer Advisory Committee</a:t>
            </a:r>
          </a:p>
          <a:p>
            <a:r>
              <a:rPr lang="en-US" dirty="0"/>
              <a:t>Dairy Evaluation Review Team</a:t>
            </a:r>
          </a:p>
          <a:p>
            <a:r>
              <a:rPr lang="en-US" dirty="0"/>
              <a:t>Genetic Evaluation Methods Group</a:t>
            </a:r>
          </a:p>
          <a:p>
            <a:r>
              <a:rPr lang="en-US" dirty="0"/>
              <a:t>Evaluation Frequency Task Force</a:t>
            </a:r>
          </a:p>
          <a:p>
            <a:r>
              <a:rPr lang="en-US" dirty="0"/>
              <a:t>Milking Speed Evaluation Task Force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FE324-1113-5199-C251-DC00E0293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3341A7-D454-7A13-DA9C-4D8C28DFF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190"/>
            <a:ext cx="5782634" cy="480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98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data come from?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EC2869-B33B-91AD-3390-01B9B5A9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23" y="1261750"/>
            <a:ext cx="8368553" cy="55329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51258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CB 2025">
      <a:dk1>
        <a:srgbClr val="AB1E2C"/>
      </a:dk1>
      <a:lt1>
        <a:sysClr val="window" lastClr="FFFFFF"/>
      </a:lt1>
      <a:dk2>
        <a:srgbClr val="25205E"/>
      </a:dk2>
      <a:lt2>
        <a:srgbClr val="F1F2F2"/>
      </a:lt2>
      <a:accent1>
        <a:srgbClr val="2F9AD5"/>
      </a:accent1>
      <a:accent2>
        <a:srgbClr val="862633"/>
      </a:accent2>
      <a:accent3>
        <a:srgbClr val="D1EEFC"/>
      </a:accent3>
      <a:accent4>
        <a:srgbClr val="E3E1D5"/>
      </a:accent4>
      <a:accent5>
        <a:srgbClr val="071D49"/>
      </a:accent5>
      <a:accent6>
        <a:srgbClr val="ADAEA8"/>
      </a:accent6>
      <a:hlink>
        <a:srgbClr val="2F9AD5"/>
      </a:hlink>
      <a:folHlink>
        <a:srgbClr val="ADAEA8"/>
      </a:folHlink>
    </a:clrScheme>
    <a:fontScheme name="CDCB Brand Fonts">
      <a:majorFont>
        <a:latin typeface="Arial 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CB PowerPoint Template 2024 KT" id="{9BB83BEC-7643-4DBF-AF7C-E2F2AB8B3177}" vid="{12CB3906-5286-4C3E-A0BB-D16330AFA3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1770</TotalTime>
  <Words>1175</Words>
  <Application>Microsoft Macintosh PowerPoint</Application>
  <PresentationFormat>Widescreen</PresentationFormat>
  <Paragraphs>337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ＭＳ Ｐゴシック</vt:lpstr>
      <vt:lpstr>Aptos</vt:lpstr>
      <vt:lpstr>Arial</vt:lpstr>
      <vt:lpstr>Arial Bold</vt:lpstr>
      <vt:lpstr>Calibri</vt:lpstr>
      <vt:lpstr>Garamond</vt:lpstr>
      <vt:lpstr>Leelawadee</vt:lpstr>
      <vt:lpstr>Quattrocento Sans</vt:lpstr>
      <vt:lpstr>Times New Roman</vt:lpstr>
      <vt:lpstr>Wingdings</vt:lpstr>
      <vt:lpstr>Office Theme</vt:lpstr>
      <vt:lpstr>How genomics transformed intensive dairy genetic improvement</vt:lpstr>
      <vt:lpstr>Topics for discussion</vt:lpstr>
      <vt:lpstr>Adoption of genomics in intensive dairying systems</vt:lpstr>
      <vt:lpstr>What is the value of genetic selection?</vt:lpstr>
      <vt:lpstr>Farmers drive genetic improvement</vt:lpstr>
      <vt:lpstr>Genotype counts by region (June 2022)</vt:lpstr>
      <vt:lpstr>Why genomic selection works so well in dairy cattle</vt:lpstr>
      <vt:lpstr>CDCB facilitates genetic improvement</vt:lpstr>
      <vt:lpstr>Where do data come from?</vt:lpstr>
      <vt:lpstr>AI companies sell desirable genetics </vt:lpstr>
      <vt:lpstr>Influence of genomics on farm management</vt:lpstr>
      <vt:lpstr>Milk prices are extremely volatile</vt:lpstr>
      <vt:lpstr>Better genetics lowers production costs</vt:lpstr>
      <vt:lpstr>Production must increase as demand for food rises</vt:lpstr>
      <vt:lpstr>Environmental stewardship matters</vt:lpstr>
      <vt:lpstr>Concluding thoughts</vt:lpstr>
      <vt:lpstr>National Cooperators Database</vt:lpstr>
      <vt:lpstr>How much data do we have?</vt:lpstr>
      <vt:lpstr>Genotypes are plentiful</vt:lpstr>
      <vt:lpstr>Largest genomic databases</vt:lpstr>
      <vt:lpstr>Traits routinely evaluated in the US</vt:lpstr>
      <vt:lpstr>Genomics increased rates of gain</vt:lpstr>
      <vt:lpstr>What do SNP genotypes do?</vt:lpstr>
      <vt:lpstr>Why genomics works for dairy cattle</vt:lpstr>
      <vt:lpstr>What’s the best animal we can make?</vt:lpstr>
      <vt:lpstr>Inbreeding in US Holsteins (P bulls)</vt:lpstr>
      <vt:lpstr>Should we worry about inbreeding?</vt:lpstr>
      <vt:lpstr>Known genetic defects in US Holsteins</vt:lpstr>
      <vt:lpstr>Changes in haplotype frequency</vt:lpstr>
      <vt:lpstr>Is the number of defects increasing?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Schmitt</dc:creator>
  <cp:lastModifiedBy>John Cole</cp:lastModifiedBy>
  <cp:revision>55</cp:revision>
  <dcterms:created xsi:type="dcterms:W3CDTF">2024-12-04T22:35:59Z</dcterms:created>
  <dcterms:modified xsi:type="dcterms:W3CDTF">2025-03-12T21:04:57Z</dcterms:modified>
</cp:coreProperties>
</file>